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2.xml" ContentType="application/vnd.openxmlformats-officedocument.drawingml.chart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  <p:sldMasterId id="2147483751" r:id="rId2"/>
    <p:sldMasterId id="2147483753" r:id="rId3"/>
    <p:sldMasterId id="2147483758" r:id="rId4"/>
    <p:sldMasterId id="2147483762" r:id="rId5"/>
  </p:sldMasterIdLst>
  <p:notesMasterIdLst>
    <p:notesMasterId r:id="rId105"/>
  </p:notesMasterIdLst>
  <p:sldIdLst>
    <p:sldId id="429" r:id="rId6"/>
    <p:sldId id="431" r:id="rId7"/>
    <p:sldId id="432" r:id="rId8"/>
    <p:sldId id="433" r:id="rId9"/>
    <p:sldId id="434" r:id="rId10"/>
    <p:sldId id="304" r:id="rId11"/>
    <p:sldId id="306" r:id="rId12"/>
    <p:sldId id="307" r:id="rId13"/>
    <p:sldId id="305" r:id="rId14"/>
    <p:sldId id="459" r:id="rId15"/>
    <p:sldId id="460" r:id="rId16"/>
    <p:sldId id="303" r:id="rId17"/>
    <p:sldId id="308" r:id="rId18"/>
    <p:sldId id="393" r:id="rId19"/>
    <p:sldId id="399" r:id="rId20"/>
    <p:sldId id="387" r:id="rId21"/>
    <p:sldId id="392" r:id="rId22"/>
    <p:sldId id="409" r:id="rId23"/>
    <p:sldId id="408" r:id="rId24"/>
    <p:sldId id="400" r:id="rId25"/>
    <p:sldId id="402" r:id="rId26"/>
    <p:sldId id="401" r:id="rId27"/>
    <p:sldId id="410" r:id="rId28"/>
    <p:sldId id="388" r:id="rId29"/>
    <p:sldId id="403" r:id="rId30"/>
    <p:sldId id="412" r:id="rId31"/>
    <p:sldId id="413" r:id="rId32"/>
    <p:sldId id="411" r:id="rId33"/>
    <p:sldId id="457" r:id="rId34"/>
    <p:sldId id="458" r:id="rId35"/>
    <p:sldId id="445" r:id="rId36"/>
    <p:sldId id="446" r:id="rId37"/>
    <p:sldId id="447" r:id="rId38"/>
    <p:sldId id="448" r:id="rId39"/>
    <p:sldId id="449" r:id="rId40"/>
    <p:sldId id="450" r:id="rId41"/>
    <p:sldId id="273" r:id="rId42"/>
    <p:sldId id="451" r:id="rId43"/>
    <p:sldId id="452" r:id="rId44"/>
    <p:sldId id="276" r:id="rId45"/>
    <p:sldId id="256" r:id="rId46"/>
    <p:sldId id="257" r:id="rId47"/>
    <p:sldId id="281" r:id="rId48"/>
    <p:sldId id="282" r:id="rId49"/>
    <p:sldId id="289" r:id="rId50"/>
    <p:sldId id="290" r:id="rId51"/>
    <p:sldId id="291" r:id="rId52"/>
    <p:sldId id="268" r:id="rId53"/>
    <p:sldId id="269" r:id="rId54"/>
    <p:sldId id="296" r:id="rId55"/>
    <p:sldId id="285" r:id="rId56"/>
    <p:sldId id="275" r:id="rId57"/>
    <p:sldId id="292" r:id="rId58"/>
    <p:sldId id="293" r:id="rId59"/>
    <p:sldId id="294" r:id="rId60"/>
    <p:sldId id="295" r:id="rId61"/>
    <p:sldId id="270" r:id="rId62"/>
    <p:sldId id="272" r:id="rId63"/>
    <p:sldId id="274" r:id="rId64"/>
    <p:sldId id="263" r:id="rId65"/>
    <p:sldId id="414" r:id="rId66"/>
    <p:sldId id="415" r:id="rId67"/>
    <p:sldId id="258" r:id="rId68"/>
    <p:sldId id="259" r:id="rId69"/>
    <p:sldId id="260" r:id="rId70"/>
    <p:sldId id="262" r:id="rId71"/>
    <p:sldId id="261" r:id="rId72"/>
    <p:sldId id="416" r:id="rId73"/>
    <p:sldId id="265" r:id="rId74"/>
    <p:sldId id="266" r:id="rId75"/>
    <p:sldId id="417" r:id="rId76"/>
    <p:sldId id="436" r:id="rId77"/>
    <p:sldId id="437" r:id="rId78"/>
    <p:sldId id="438" r:id="rId79"/>
    <p:sldId id="439" r:id="rId80"/>
    <p:sldId id="440" r:id="rId81"/>
    <p:sldId id="441" r:id="rId82"/>
    <p:sldId id="442" r:id="rId83"/>
    <p:sldId id="271" r:id="rId84"/>
    <p:sldId id="264" r:id="rId85"/>
    <p:sldId id="443" r:id="rId86"/>
    <p:sldId id="444" r:id="rId87"/>
    <p:sldId id="418" r:id="rId88"/>
    <p:sldId id="419" r:id="rId89"/>
    <p:sldId id="420" r:id="rId90"/>
    <p:sldId id="421" r:id="rId91"/>
    <p:sldId id="455" r:id="rId92"/>
    <p:sldId id="422" r:id="rId93"/>
    <p:sldId id="456" r:id="rId94"/>
    <p:sldId id="423" r:id="rId95"/>
    <p:sldId id="424" r:id="rId96"/>
    <p:sldId id="425" r:id="rId97"/>
    <p:sldId id="426" r:id="rId98"/>
    <p:sldId id="427" r:id="rId99"/>
    <p:sldId id="267" r:id="rId100"/>
    <p:sldId id="428" r:id="rId101"/>
    <p:sldId id="435" r:id="rId102"/>
    <p:sldId id="453" r:id="rId103"/>
    <p:sldId id="454" r:id="rId104"/>
  </p:sldIdLst>
  <p:sldSz cx="12192000" cy="6858000"/>
  <p:notesSz cx="6735763" cy="9866313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99CC00"/>
    <a:srgbClr val="CFDDED"/>
    <a:srgbClr val="217121"/>
    <a:srgbClr val="DE6087"/>
    <a:srgbClr val="FA62E8"/>
    <a:srgbClr val="FFD54F"/>
    <a:srgbClr val="FFCC00"/>
    <a:srgbClr val="4EAF1D"/>
    <a:srgbClr val="EC3E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98" autoAdjust="0"/>
    <p:restoredTop sz="94622" autoAdjust="0"/>
  </p:normalViewPr>
  <p:slideViewPr>
    <p:cSldViewPr snapToGrid="0">
      <p:cViewPr varScale="1">
        <p:scale>
          <a:sx n="83" d="100"/>
          <a:sy n="83" d="100"/>
        </p:scale>
        <p:origin x="576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07" Type="http://schemas.openxmlformats.org/officeDocument/2006/relationships/viewProps" Target="viewProps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102" Type="http://schemas.openxmlformats.org/officeDocument/2006/relationships/slide" Target="slides/slide97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slide" Target="slides/slide98.xml"/><Relationship Id="rId108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openxmlformats.org/officeDocument/2006/relationships/presProps" Target="pres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tableStyles" Target="tableStyles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Мережа закладів освіти Сокальської територіальної громади</c:v>
                </c:pt>
              </c:strCache>
            </c:strRef>
          </c:tx>
          <c:dPt>
            <c:idx val="0"/>
            <c:bubble3D val="0"/>
            <c:explosion val="10"/>
            <c:spPr>
              <a:gradFill rotWithShape="1">
                <a:gsLst>
                  <a:gs pos="0">
                    <a:schemeClr val="accent1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1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1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88C8-49FD-838D-6D9FA4F3FDB3}"/>
              </c:ext>
            </c:extLst>
          </c:dPt>
          <c:dPt>
            <c:idx val="1"/>
            <c:bubble3D val="0"/>
            <c:explosion val="20"/>
            <c:spPr>
              <a:gradFill rotWithShape="1">
                <a:gsLst>
                  <a:gs pos="0">
                    <a:schemeClr val="accent2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2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2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88C8-49FD-838D-6D9FA4F3FDB3}"/>
              </c:ext>
            </c:extLst>
          </c:dPt>
          <c:dPt>
            <c:idx val="2"/>
            <c:bubble3D val="0"/>
            <c:explosion val="10"/>
            <c:spPr>
              <a:gradFill rotWithShape="1">
                <a:gsLst>
                  <a:gs pos="0">
                    <a:schemeClr val="accent3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3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3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88C8-49FD-838D-6D9FA4F3FDB3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4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4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2043-45A6-9DB3-B6D443B105AB}"/>
              </c:ext>
            </c:extLst>
          </c:dPt>
          <c:cat>
            <c:strRef>
              <c:f>Аркуш1!$A$2:$A$5</c:f>
              <c:strCache>
                <c:ptCount val="3"/>
                <c:pt idx="0">
                  <c:v>заклади дошкільної освіти</c:v>
                </c:pt>
                <c:pt idx="1">
                  <c:v>заклади загальної середньої освіти </c:v>
                </c:pt>
                <c:pt idx="2">
                  <c:v>Позашкільна освіта 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1219</c:v>
                </c:pt>
                <c:pt idx="1">
                  <c:v>5201</c:v>
                </c:pt>
                <c:pt idx="2">
                  <c:v>2732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C8-49FD-838D-6D9FA4F3FD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352526218817396E-2"/>
          <c:y val="8.0430352423562793E-2"/>
          <c:w val="0.94264747378118274"/>
          <c:h val="0.7071335484158873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Загальна кількість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НАРОДНІ ДОМИ</c:v>
                </c:pt>
                <c:pt idx="1">
                  <c:v>БІБЛІОТЕКИ</c:v>
                </c:pt>
                <c:pt idx="2">
                  <c:v>НАРОДНІ КОЛЕКТИВИ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46</c:v>
                </c:pt>
                <c:pt idx="1">
                  <c:v>40</c:v>
                </c:pt>
                <c:pt idx="2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B1-4D3F-931D-8E32A32E4DD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Ті, що функціонують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НАРОДНІ ДОМИ</c:v>
                </c:pt>
                <c:pt idx="1">
                  <c:v>БІБЛІОТЕКИ</c:v>
                </c:pt>
                <c:pt idx="2">
                  <c:v>НАРОДНІ КОЛЕКТИВИ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44</c:v>
                </c:pt>
                <c:pt idx="1">
                  <c:v>40</c:v>
                </c:pt>
                <c:pt idx="2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B1-4D3F-931D-8E32A32E4D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64749312"/>
        <c:axId val="164750848"/>
        <c:axId val="0"/>
      </c:bar3DChart>
      <c:catAx>
        <c:axId val="1647493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4750848"/>
        <c:crosses val="autoZero"/>
        <c:auto val="1"/>
        <c:lblAlgn val="ctr"/>
        <c:lblOffset val="100"/>
        <c:noMultiLvlLbl val="0"/>
      </c:catAx>
      <c:valAx>
        <c:axId val="164750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647493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7920145057628803"/>
          <c:y val="0.91143318860437084"/>
          <c:w val="0.64315788904477689"/>
          <c:h val="7.2824024567011397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76.png"/><Relationship Id="rId1" Type="http://schemas.openxmlformats.org/officeDocument/2006/relationships/image" Target="../media/image175.png"/><Relationship Id="rId4" Type="http://schemas.openxmlformats.org/officeDocument/2006/relationships/image" Target="../media/image178.pn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80.png"/><Relationship Id="rId1" Type="http://schemas.openxmlformats.org/officeDocument/2006/relationships/image" Target="../media/image179.png"/><Relationship Id="rId4" Type="http://schemas.openxmlformats.org/officeDocument/2006/relationships/image" Target="../media/image182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image" Target="../media/image122.png"/><Relationship Id="rId4" Type="http://schemas.openxmlformats.org/officeDocument/2006/relationships/image" Target="../media/image125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image" Target="../media/image131.png"/><Relationship Id="rId4" Type="http://schemas.openxmlformats.org/officeDocument/2006/relationships/image" Target="../media/image134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76.png"/><Relationship Id="rId1" Type="http://schemas.openxmlformats.org/officeDocument/2006/relationships/image" Target="../media/image175.png"/><Relationship Id="rId4" Type="http://schemas.openxmlformats.org/officeDocument/2006/relationships/image" Target="../media/image178.pn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80.png"/><Relationship Id="rId1" Type="http://schemas.openxmlformats.org/officeDocument/2006/relationships/image" Target="../media/image179.png"/><Relationship Id="rId4" Type="http://schemas.openxmlformats.org/officeDocument/2006/relationships/image" Target="../media/image182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image" Target="../media/image122.png"/><Relationship Id="rId4" Type="http://schemas.openxmlformats.org/officeDocument/2006/relationships/image" Target="../media/image125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image" Target="../media/image131.png"/><Relationship Id="rId4" Type="http://schemas.openxmlformats.org/officeDocument/2006/relationships/image" Target="../media/image13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0D7886-60C3-491D-BA9C-EF94EDEB136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02F8A19-1C29-4349-810C-BEA0C000D87F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МКП «</a:t>
          </a:r>
          <a:r>
            <a:rPr lang="ru-RU" sz="2800" b="1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Сокальводоканал</a:t>
          </a:r>
          <a:r>
            <a: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»</a:t>
          </a:r>
          <a:endParaRPr lang="uk-UA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5CD8DB7-B83B-4299-9CCD-D04E6A4BC614}" type="parTrans" cxnId="{C259459C-84FD-4698-B609-2CD216274B60}">
      <dgm:prSet/>
      <dgm:spPr/>
      <dgm:t>
        <a:bodyPr/>
        <a:lstStyle/>
        <a:p>
          <a:endParaRPr lang="uk-UA"/>
        </a:p>
      </dgm:t>
    </dgm:pt>
    <dgm:pt modelId="{73FE987F-88D4-4AF3-96C2-479230B1EC4B}" type="sibTrans" cxnId="{C259459C-84FD-4698-B609-2CD216274B60}">
      <dgm:prSet/>
      <dgm:spPr/>
      <dgm:t>
        <a:bodyPr/>
        <a:lstStyle/>
        <a:p>
          <a:endParaRPr lang="uk-UA"/>
        </a:p>
      </dgm:t>
    </dgm:pt>
    <dgm:pt modelId="{B1B4DC02-155B-4BF0-AFB1-6DCEE70E8957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КП «</a:t>
          </a:r>
          <a:r>
            <a:rPr lang="ru-RU" sz="2800" b="1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Сокальжитлокомунсервіс</a:t>
          </a:r>
          <a:r>
            <a: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»</a:t>
          </a:r>
          <a:endParaRPr lang="uk-UA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2A96043-3A24-4245-A0BE-9B500D910677}" type="parTrans" cxnId="{C0C89540-D9B7-4267-AC44-EB4FADEAC726}">
      <dgm:prSet/>
      <dgm:spPr/>
      <dgm:t>
        <a:bodyPr/>
        <a:lstStyle/>
        <a:p>
          <a:endParaRPr lang="uk-UA"/>
        </a:p>
      </dgm:t>
    </dgm:pt>
    <dgm:pt modelId="{B0DBE100-FF51-41B7-B811-533725B98914}" type="sibTrans" cxnId="{C0C89540-D9B7-4267-AC44-EB4FADEAC726}">
      <dgm:prSet/>
      <dgm:spPr/>
      <dgm:t>
        <a:bodyPr/>
        <a:lstStyle/>
        <a:p>
          <a:endParaRPr lang="uk-UA"/>
        </a:p>
      </dgm:t>
    </dgm:pt>
    <dgm:pt modelId="{09C66C7B-4678-4F23-BBA6-52AF8EB629EE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b="1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КП</a:t>
          </a:r>
          <a:r>
            <a:rPr lang="uk-UA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800" b="1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“Сокальтеплокомуненерго”</a:t>
          </a:r>
          <a:endParaRPr lang="uk-UA" sz="2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0BB79FC-873C-4482-9466-D1F53E2ABB54}" type="parTrans" cxnId="{41C82CDE-43E1-46A4-8F55-87F5FDB62620}">
      <dgm:prSet/>
      <dgm:spPr/>
      <dgm:t>
        <a:bodyPr/>
        <a:lstStyle/>
        <a:p>
          <a:endParaRPr lang="uk-UA"/>
        </a:p>
      </dgm:t>
    </dgm:pt>
    <dgm:pt modelId="{3C0A7CB1-ECAD-42CE-B4D8-35791282A5D9}" type="sibTrans" cxnId="{41C82CDE-43E1-46A4-8F55-87F5FDB62620}">
      <dgm:prSet/>
      <dgm:spPr/>
      <dgm:t>
        <a:bodyPr/>
        <a:lstStyle/>
        <a:p>
          <a:endParaRPr lang="uk-UA"/>
        </a:p>
      </dgm:t>
    </dgm:pt>
    <dgm:pt modelId="{289B71EC-CC36-4731-A816-EC745379F42E}" type="pres">
      <dgm:prSet presAssocID="{570D7886-60C3-491D-BA9C-EF94EDEB1368}" presName="CompostProcess" presStyleCnt="0">
        <dgm:presLayoutVars>
          <dgm:dir/>
          <dgm:resizeHandles val="exact"/>
        </dgm:presLayoutVars>
      </dgm:prSet>
      <dgm:spPr/>
    </dgm:pt>
    <dgm:pt modelId="{330E371B-CB80-48A4-AAD0-0BD536E8593F}" type="pres">
      <dgm:prSet presAssocID="{570D7886-60C3-491D-BA9C-EF94EDEB1368}" presName="arrow" presStyleLbl="bgShp" presStyleIdx="0" presStyleCnt="1"/>
      <dgm:spPr/>
    </dgm:pt>
    <dgm:pt modelId="{ADC1863C-397F-456D-9648-EF239FCE1882}" type="pres">
      <dgm:prSet presAssocID="{570D7886-60C3-491D-BA9C-EF94EDEB1368}" presName="linearProcess" presStyleCnt="0"/>
      <dgm:spPr/>
    </dgm:pt>
    <dgm:pt modelId="{A8CA013F-5D74-481D-BAC0-9DB548A68DB7}" type="pres">
      <dgm:prSet presAssocID="{F02F8A19-1C29-4349-810C-BEA0C000D87F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CD5ED18-E3F2-4F11-8296-BB3FDA7601C1}" type="pres">
      <dgm:prSet presAssocID="{73FE987F-88D4-4AF3-96C2-479230B1EC4B}" presName="sibTrans" presStyleCnt="0"/>
      <dgm:spPr/>
    </dgm:pt>
    <dgm:pt modelId="{9632753E-DC93-4B09-82B7-615E7FAE87F3}" type="pres">
      <dgm:prSet presAssocID="{B1B4DC02-155B-4BF0-AFB1-6DCEE70E8957}" presName="textNode" presStyleLbl="node1" presStyleIdx="1" presStyleCnt="3" custScaleX="11105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34779FD-A019-4F71-AAFC-3CDF2FE3A1DE}" type="pres">
      <dgm:prSet presAssocID="{B0DBE100-FF51-41B7-B811-533725B98914}" presName="sibTrans" presStyleCnt="0"/>
      <dgm:spPr/>
    </dgm:pt>
    <dgm:pt modelId="{DFA3A127-E997-449F-94B2-731F0E4D2C3C}" type="pres">
      <dgm:prSet presAssocID="{09C66C7B-4678-4F23-BBA6-52AF8EB629EE}" presName="textNode" presStyleLbl="node1" presStyleIdx="2" presStyleCnt="3" custScaleX="11087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69B94EA-E445-4898-AB34-39D28F515A69}" type="presOf" srcId="{F02F8A19-1C29-4349-810C-BEA0C000D87F}" destId="{A8CA013F-5D74-481D-BAC0-9DB548A68DB7}" srcOrd="0" destOrd="0" presId="urn:microsoft.com/office/officeart/2005/8/layout/hProcess9"/>
    <dgm:cxn modelId="{AC7AEAF7-FF77-46D9-833E-773AF3322085}" type="presOf" srcId="{B1B4DC02-155B-4BF0-AFB1-6DCEE70E8957}" destId="{9632753E-DC93-4B09-82B7-615E7FAE87F3}" srcOrd="0" destOrd="0" presId="urn:microsoft.com/office/officeart/2005/8/layout/hProcess9"/>
    <dgm:cxn modelId="{CECFB883-E645-4B90-9C33-909CF0DBDB7B}" type="presOf" srcId="{570D7886-60C3-491D-BA9C-EF94EDEB1368}" destId="{289B71EC-CC36-4731-A816-EC745379F42E}" srcOrd="0" destOrd="0" presId="urn:microsoft.com/office/officeart/2005/8/layout/hProcess9"/>
    <dgm:cxn modelId="{B5E6551D-6A69-49EF-B24D-DFA0B0EFA2C5}" type="presOf" srcId="{09C66C7B-4678-4F23-BBA6-52AF8EB629EE}" destId="{DFA3A127-E997-449F-94B2-731F0E4D2C3C}" srcOrd="0" destOrd="0" presId="urn:microsoft.com/office/officeart/2005/8/layout/hProcess9"/>
    <dgm:cxn modelId="{C0C89540-D9B7-4267-AC44-EB4FADEAC726}" srcId="{570D7886-60C3-491D-BA9C-EF94EDEB1368}" destId="{B1B4DC02-155B-4BF0-AFB1-6DCEE70E8957}" srcOrd="1" destOrd="0" parTransId="{42A96043-3A24-4245-A0BE-9B500D910677}" sibTransId="{B0DBE100-FF51-41B7-B811-533725B98914}"/>
    <dgm:cxn modelId="{C259459C-84FD-4698-B609-2CD216274B60}" srcId="{570D7886-60C3-491D-BA9C-EF94EDEB1368}" destId="{F02F8A19-1C29-4349-810C-BEA0C000D87F}" srcOrd="0" destOrd="0" parTransId="{25CD8DB7-B83B-4299-9CCD-D04E6A4BC614}" sibTransId="{73FE987F-88D4-4AF3-96C2-479230B1EC4B}"/>
    <dgm:cxn modelId="{41C82CDE-43E1-46A4-8F55-87F5FDB62620}" srcId="{570D7886-60C3-491D-BA9C-EF94EDEB1368}" destId="{09C66C7B-4678-4F23-BBA6-52AF8EB629EE}" srcOrd="2" destOrd="0" parTransId="{60BB79FC-873C-4482-9466-D1F53E2ABB54}" sibTransId="{3C0A7CB1-ECAD-42CE-B4D8-35791282A5D9}"/>
    <dgm:cxn modelId="{3753AB99-A4B8-47F7-9E13-CB3EF06AC7A7}" type="presParOf" srcId="{289B71EC-CC36-4731-A816-EC745379F42E}" destId="{330E371B-CB80-48A4-AAD0-0BD536E8593F}" srcOrd="0" destOrd="0" presId="urn:microsoft.com/office/officeart/2005/8/layout/hProcess9"/>
    <dgm:cxn modelId="{5CBF1940-BF06-41FF-A416-4E1B20C2F0A7}" type="presParOf" srcId="{289B71EC-CC36-4731-A816-EC745379F42E}" destId="{ADC1863C-397F-456D-9648-EF239FCE1882}" srcOrd="1" destOrd="0" presId="urn:microsoft.com/office/officeart/2005/8/layout/hProcess9"/>
    <dgm:cxn modelId="{2D2532C6-52C5-4C0B-8F7E-40DA27727EED}" type="presParOf" srcId="{ADC1863C-397F-456D-9648-EF239FCE1882}" destId="{A8CA013F-5D74-481D-BAC0-9DB548A68DB7}" srcOrd="0" destOrd="0" presId="urn:microsoft.com/office/officeart/2005/8/layout/hProcess9"/>
    <dgm:cxn modelId="{8412AF14-FF09-43FC-BA42-182A72C73DF2}" type="presParOf" srcId="{ADC1863C-397F-456D-9648-EF239FCE1882}" destId="{8CD5ED18-E3F2-4F11-8296-BB3FDA7601C1}" srcOrd="1" destOrd="0" presId="urn:microsoft.com/office/officeart/2005/8/layout/hProcess9"/>
    <dgm:cxn modelId="{CC422BB4-8F21-42C2-B3DC-6004E639FFAA}" type="presParOf" srcId="{ADC1863C-397F-456D-9648-EF239FCE1882}" destId="{9632753E-DC93-4B09-82B7-615E7FAE87F3}" srcOrd="2" destOrd="0" presId="urn:microsoft.com/office/officeart/2005/8/layout/hProcess9"/>
    <dgm:cxn modelId="{FF149E7C-B120-40E7-A706-F5B1E3CD6565}" type="presParOf" srcId="{ADC1863C-397F-456D-9648-EF239FCE1882}" destId="{D34779FD-A019-4F71-AAFC-3CDF2FE3A1DE}" srcOrd="3" destOrd="0" presId="urn:microsoft.com/office/officeart/2005/8/layout/hProcess9"/>
    <dgm:cxn modelId="{45032187-B270-4895-89CE-CE629C9A2C11}" type="presParOf" srcId="{ADC1863C-397F-456D-9648-EF239FCE1882}" destId="{DFA3A127-E997-449F-94B2-731F0E4D2C3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6437CCD-7281-4071-960C-DDEC51391630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563BE724-4C55-414A-BA4C-088E2D72FAE9}">
      <dgm:prSet phldrT="[Текст]"/>
      <dgm:spPr/>
      <dgm:t>
        <a:bodyPr/>
        <a:lstStyle/>
        <a:p>
          <a:r>
            <a:rPr lang="uk-UA" sz="2800" b="1" dirty="0">
              <a:solidFill>
                <a:schemeClr val="bg1"/>
              </a:solidFill>
            </a:rPr>
            <a:t>Догляд вдома</a:t>
          </a:r>
          <a:r>
            <a:rPr lang="uk-UA" sz="2800" dirty="0">
              <a:solidFill>
                <a:schemeClr val="bg1"/>
              </a:solidFill>
            </a:rPr>
            <a:t> </a:t>
          </a:r>
        </a:p>
      </dgm:t>
    </dgm:pt>
    <dgm:pt modelId="{636492FA-F92A-484D-B69A-8866AB32ABF5}" type="parTrans" cxnId="{F8EE6AE7-C197-476F-B520-98DDA2552275}">
      <dgm:prSet/>
      <dgm:spPr/>
      <dgm:t>
        <a:bodyPr/>
        <a:lstStyle/>
        <a:p>
          <a:endParaRPr lang="uk-UA"/>
        </a:p>
      </dgm:t>
    </dgm:pt>
    <dgm:pt modelId="{06ADB63A-3591-4A8A-8821-88BD7DA182F8}" type="sibTrans" cxnId="{F8EE6AE7-C197-476F-B520-98DDA2552275}">
      <dgm:prSet/>
      <dgm:spPr/>
      <dgm:t>
        <a:bodyPr/>
        <a:lstStyle/>
        <a:p>
          <a:endParaRPr lang="uk-UA"/>
        </a:p>
      </dgm:t>
    </dgm:pt>
    <dgm:pt modelId="{2EC71938-0176-4513-80FF-1FF575C79B7E}">
      <dgm:prSet phldrT="[Текст]" custT="1"/>
      <dgm:spPr/>
      <dgm:t>
        <a:bodyPr/>
        <a:lstStyle/>
        <a:p>
          <a:r>
            <a:rPr lang="uk-UA" sz="2800" dirty="0">
              <a:solidFill>
                <a:schemeClr val="bg1"/>
              </a:solidFill>
            </a:rPr>
            <a:t>охоплено 279 осіб</a:t>
          </a:r>
        </a:p>
      </dgm:t>
    </dgm:pt>
    <dgm:pt modelId="{F790F948-156D-45AD-9850-10052AA2A6C0}" type="parTrans" cxnId="{9C2D431E-72B9-4509-9788-BFDC3E4B1107}">
      <dgm:prSet/>
      <dgm:spPr/>
      <dgm:t>
        <a:bodyPr/>
        <a:lstStyle/>
        <a:p>
          <a:endParaRPr lang="uk-UA"/>
        </a:p>
      </dgm:t>
    </dgm:pt>
    <dgm:pt modelId="{56F5D71C-4B4F-4438-A5B8-86A1503C1040}" type="sibTrans" cxnId="{9C2D431E-72B9-4509-9788-BFDC3E4B1107}">
      <dgm:prSet/>
      <dgm:spPr/>
      <dgm:t>
        <a:bodyPr/>
        <a:lstStyle/>
        <a:p>
          <a:endParaRPr lang="uk-UA"/>
        </a:p>
      </dgm:t>
    </dgm:pt>
    <dgm:pt modelId="{A34DD680-5B71-445C-A030-38C35B8F2C40}">
      <dgm:prSet phldrT="[Текст]" custT="1"/>
      <dgm:spPr/>
      <dgm:t>
        <a:bodyPr/>
        <a:lstStyle/>
        <a:p>
          <a:r>
            <a:rPr lang="uk-UA" sz="2800" b="1" dirty="0">
              <a:solidFill>
                <a:schemeClr val="bg1"/>
              </a:solidFill>
            </a:rPr>
            <a:t>Натуральна допомога </a:t>
          </a:r>
        </a:p>
      </dgm:t>
    </dgm:pt>
    <dgm:pt modelId="{A8720F0C-98A4-4DE1-AABB-AF2AB73C1E8D}" type="parTrans" cxnId="{C39A6B11-BFC3-4087-853A-77DC000686C7}">
      <dgm:prSet/>
      <dgm:spPr/>
      <dgm:t>
        <a:bodyPr/>
        <a:lstStyle/>
        <a:p>
          <a:endParaRPr lang="uk-UA"/>
        </a:p>
      </dgm:t>
    </dgm:pt>
    <dgm:pt modelId="{9DF1067D-E508-4BAB-8213-8914D73900EA}" type="sibTrans" cxnId="{C39A6B11-BFC3-4087-853A-77DC000686C7}">
      <dgm:prSet/>
      <dgm:spPr/>
      <dgm:t>
        <a:bodyPr/>
        <a:lstStyle/>
        <a:p>
          <a:endParaRPr lang="uk-UA"/>
        </a:p>
      </dgm:t>
    </dgm:pt>
    <dgm:pt modelId="{B2C674CC-B2C3-4862-88C1-BC8BCEA245C3}">
      <dgm:prSet phldrT="[Текст]" custT="1"/>
      <dgm:spPr/>
      <dgm:t>
        <a:bodyPr/>
        <a:lstStyle/>
        <a:p>
          <a:r>
            <a:rPr lang="uk-UA" sz="2800" dirty="0">
              <a:solidFill>
                <a:schemeClr val="bg1"/>
              </a:solidFill>
            </a:rPr>
            <a:t>охоплено 1543 осіб</a:t>
          </a:r>
          <a:endParaRPr lang="uk-UA" sz="2800" b="1" i="0" dirty="0">
            <a:solidFill>
              <a:schemeClr val="bg1"/>
            </a:solidFill>
          </a:endParaRPr>
        </a:p>
      </dgm:t>
    </dgm:pt>
    <dgm:pt modelId="{4B459C6B-3889-45A4-8C66-7BE46B6E711D}" type="parTrans" cxnId="{50C2BBAA-5F20-4582-A4CE-C95CFA2E9ED4}">
      <dgm:prSet/>
      <dgm:spPr/>
      <dgm:t>
        <a:bodyPr/>
        <a:lstStyle/>
        <a:p>
          <a:endParaRPr lang="uk-UA"/>
        </a:p>
      </dgm:t>
    </dgm:pt>
    <dgm:pt modelId="{3EAF4ABC-C5E2-4C0F-94AC-F100DAC459DC}" type="sibTrans" cxnId="{50C2BBAA-5F20-4582-A4CE-C95CFA2E9ED4}">
      <dgm:prSet/>
      <dgm:spPr/>
      <dgm:t>
        <a:bodyPr/>
        <a:lstStyle/>
        <a:p>
          <a:endParaRPr lang="uk-UA"/>
        </a:p>
      </dgm:t>
    </dgm:pt>
    <dgm:pt modelId="{6B7A07A4-5401-4ECF-8079-63D988D6EF29}">
      <dgm:prSet phldrT="[Текст]" custT="1"/>
      <dgm:spPr/>
      <dgm:t>
        <a:bodyPr/>
        <a:lstStyle/>
        <a:p>
          <a:r>
            <a:rPr lang="uk-UA" sz="2800" dirty="0">
              <a:solidFill>
                <a:schemeClr val="bg1"/>
              </a:solidFill>
            </a:rPr>
            <a:t>охоплено 36 сімей </a:t>
          </a:r>
          <a:endParaRPr lang="uk-UA" sz="2800" b="1" dirty="0">
            <a:solidFill>
              <a:schemeClr val="bg1"/>
            </a:solidFill>
          </a:endParaRPr>
        </a:p>
      </dgm:t>
    </dgm:pt>
    <dgm:pt modelId="{95663DCB-D3AB-4583-9F1D-9C8A2BAD131F}" type="parTrans" cxnId="{E85873FF-33ED-49AE-BB67-2BF3EFA38832}">
      <dgm:prSet/>
      <dgm:spPr/>
      <dgm:t>
        <a:bodyPr/>
        <a:lstStyle/>
        <a:p>
          <a:endParaRPr lang="uk-UA"/>
        </a:p>
      </dgm:t>
    </dgm:pt>
    <dgm:pt modelId="{A67B3D17-0A02-4DD9-9E2B-4DFA42407420}" type="sibTrans" cxnId="{E85873FF-33ED-49AE-BB67-2BF3EFA38832}">
      <dgm:prSet/>
      <dgm:spPr/>
      <dgm:t>
        <a:bodyPr/>
        <a:lstStyle/>
        <a:p>
          <a:endParaRPr lang="uk-UA"/>
        </a:p>
      </dgm:t>
    </dgm:pt>
    <dgm:pt modelId="{A2B67CD6-8AC7-4270-A873-CA407D3BAF05}">
      <dgm:prSet phldrT="[Текст]" custT="1"/>
      <dgm:spPr/>
      <dgm:t>
        <a:bodyPr/>
        <a:lstStyle/>
        <a:p>
          <a:r>
            <a:rPr lang="uk-UA" sz="2800" b="1" dirty="0">
              <a:solidFill>
                <a:schemeClr val="bg1"/>
              </a:solidFill>
            </a:rPr>
            <a:t>Консультування</a:t>
          </a:r>
        </a:p>
      </dgm:t>
    </dgm:pt>
    <dgm:pt modelId="{932D6D8C-D018-4B89-9B25-9D968F2636A9}" type="sibTrans" cxnId="{9210AACD-A15B-4005-8684-91BAF0B2E542}">
      <dgm:prSet/>
      <dgm:spPr/>
      <dgm:t>
        <a:bodyPr/>
        <a:lstStyle/>
        <a:p>
          <a:endParaRPr lang="uk-UA"/>
        </a:p>
      </dgm:t>
    </dgm:pt>
    <dgm:pt modelId="{6EAEBE8D-9522-4062-B4D8-C481FE641B37}" type="parTrans" cxnId="{9210AACD-A15B-4005-8684-91BAF0B2E542}">
      <dgm:prSet/>
      <dgm:spPr/>
      <dgm:t>
        <a:bodyPr/>
        <a:lstStyle/>
        <a:p>
          <a:endParaRPr lang="uk-UA"/>
        </a:p>
      </dgm:t>
    </dgm:pt>
    <dgm:pt modelId="{01A08712-9568-4949-921B-51DFAF1958B6}">
      <dgm:prSet phldrT="[Текст]" custT="1"/>
      <dgm:spPr/>
      <dgm:t>
        <a:bodyPr/>
        <a:lstStyle/>
        <a:p>
          <a:r>
            <a:rPr lang="uk-UA" sz="2800" b="1" dirty="0">
              <a:solidFill>
                <a:schemeClr val="bg1"/>
              </a:solidFill>
            </a:rPr>
            <a:t>Соціальний  супровід сімей СЖО </a:t>
          </a:r>
        </a:p>
      </dgm:t>
    </dgm:pt>
    <dgm:pt modelId="{10D77FBE-27BF-47CA-BBFD-E6D771BD3E69}" type="parTrans" cxnId="{C441A864-6C92-46A9-BD2E-56F20331125D}">
      <dgm:prSet/>
      <dgm:spPr/>
      <dgm:t>
        <a:bodyPr/>
        <a:lstStyle/>
        <a:p>
          <a:endParaRPr lang="uk-UA"/>
        </a:p>
      </dgm:t>
    </dgm:pt>
    <dgm:pt modelId="{BE030FAE-B058-47D6-9F7B-099EF94208A5}" type="sibTrans" cxnId="{C441A864-6C92-46A9-BD2E-56F20331125D}">
      <dgm:prSet/>
      <dgm:spPr/>
      <dgm:t>
        <a:bodyPr/>
        <a:lstStyle/>
        <a:p>
          <a:endParaRPr lang="uk-UA"/>
        </a:p>
      </dgm:t>
    </dgm:pt>
    <dgm:pt modelId="{297B5F79-BB9A-4D23-8925-D529E79DB87A}">
      <dgm:prSet phldrT="[Текст]" custT="1"/>
      <dgm:spPr/>
      <dgm:t>
        <a:bodyPr/>
        <a:lstStyle/>
        <a:p>
          <a:r>
            <a:rPr lang="uk-UA" sz="2800" dirty="0">
              <a:solidFill>
                <a:schemeClr val="bg1"/>
              </a:solidFill>
            </a:rPr>
            <a:t>охоплено 12 сімей</a:t>
          </a:r>
          <a:endParaRPr lang="uk-UA" sz="2800" b="1" dirty="0">
            <a:solidFill>
              <a:schemeClr val="bg1"/>
            </a:solidFill>
          </a:endParaRPr>
        </a:p>
      </dgm:t>
    </dgm:pt>
    <dgm:pt modelId="{7209E2AC-15D0-42AF-B224-C224A564ABA3}" type="parTrans" cxnId="{C6D10BC5-F9F0-4787-90BA-0560B2B25762}">
      <dgm:prSet/>
      <dgm:spPr/>
    </dgm:pt>
    <dgm:pt modelId="{68B62CB3-CCE6-420E-8DDE-E2C31BD3C1BA}" type="sibTrans" cxnId="{C6D10BC5-F9F0-4787-90BA-0560B2B25762}">
      <dgm:prSet/>
      <dgm:spPr/>
    </dgm:pt>
    <dgm:pt modelId="{08CA04A8-79D4-4992-B22C-C29EA3E56B0B}" type="pres">
      <dgm:prSet presAssocID="{C6437CCD-7281-4071-960C-DDEC5139163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7DC9EB9-EE0F-45BB-90BC-CA46A5598202}" type="pres">
      <dgm:prSet presAssocID="{563BE724-4C55-414A-BA4C-088E2D72FAE9}" presName="comp" presStyleCnt="0"/>
      <dgm:spPr/>
    </dgm:pt>
    <dgm:pt modelId="{DB1D74D7-EA1B-4BC4-A88C-B435ED586BFD}" type="pres">
      <dgm:prSet presAssocID="{563BE724-4C55-414A-BA4C-088E2D72FAE9}" presName="box" presStyleLbl="node1" presStyleIdx="0" presStyleCnt="4"/>
      <dgm:spPr/>
      <dgm:t>
        <a:bodyPr/>
        <a:lstStyle/>
        <a:p>
          <a:endParaRPr lang="uk-UA"/>
        </a:p>
      </dgm:t>
    </dgm:pt>
    <dgm:pt modelId="{008303D3-BAB2-4FB9-B7A6-C0D53B34C1EB}" type="pres">
      <dgm:prSet presAssocID="{563BE724-4C55-414A-BA4C-088E2D72FAE9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1251BC3-719F-4B66-9001-A1C99EA1B7E9}" type="pres">
      <dgm:prSet presAssocID="{563BE724-4C55-414A-BA4C-088E2D72FAE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F570F5C-6A11-4D5F-9350-E08903255E97}" type="pres">
      <dgm:prSet presAssocID="{06ADB63A-3591-4A8A-8821-88BD7DA182F8}" presName="spacer" presStyleCnt="0"/>
      <dgm:spPr/>
    </dgm:pt>
    <dgm:pt modelId="{1C2A1A46-1867-43EE-A669-A90192793D7C}" type="pres">
      <dgm:prSet presAssocID="{A34DD680-5B71-445C-A030-38C35B8F2C40}" presName="comp" presStyleCnt="0"/>
      <dgm:spPr/>
    </dgm:pt>
    <dgm:pt modelId="{A66A6BF2-CE4E-49BA-A586-94974358D847}" type="pres">
      <dgm:prSet presAssocID="{A34DD680-5B71-445C-A030-38C35B8F2C40}" presName="box" presStyleLbl="node1" presStyleIdx="1" presStyleCnt="4"/>
      <dgm:spPr/>
      <dgm:t>
        <a:bodyPr/>
        <a:lstStyle/>
        <a:p>
          <a:endParaRPr lang="uk-UA"/>
        </a:p>
      </dgm:t>
    </dgm:pt>
    <dgm:pt modelId="{63C3CAB3-C5EA-43E3-8157-A3ABF1455742}" type="pres">
      <dgm:prSet presAssocID="{A34DD680-5B71-445C-A030-38C35B8F2C40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3AFBF96-31A7-4153-9DC0-BD5046B09D47}" type="pres">
      <dgm:prSet presAssocID="{A34DD680-5B71-445C-A030-38C35B8F2C40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CD99A96-BF3C-47B1-91DF-8704E29515A6}" type="pres">
      <dgm:prSet presAssocID="{9DF1067D-E508-4BAB-8213-8914D73900EA}" presName="spacer" presStyleCnt="0"/>
      <dgm:spPr/>
    </dgm:pt>
    <dgm:pt modelId="{2EE51C33-8DA5-4F51-912D-DB5FA4B82798}" type="pres">
      <dgm:prSet presAssocID="{A2B67CD6-8AC7-4270-A873-CA407D3BAF05}" presName="comp" presStyleCnt="0"/>
      <dgm:spPr/>
    </dgm:pt>
    <dgm:pt modelId="{7981E07E-F068-4A07-A507-25E7E119D6E4}" type="pres">
      <dgm:prSet presAssocID="{A2B67CD6-8AC7-4270-A873-CA407D3BAF05}" presName="box" presStyleLbl="node1" presStyleIdx="2" presStyleCnt="4"/>
      <dgm:spPr/>
      <dgm:t>
        <a:bodyPr/>
        <a:lstStyle/>
        <a:p>
          <a:endParaRPr lang="uk-UA"/>
        </a:p>
      </dgm:t>
    </dgm:pt>
    <dgm:pt modelId="{06AE5CF7-3870-494F-BD2E-B6369A5ACCCF}" type="pres">
      <dgm:prSet presAssocID="{A2B67CD6-8AC7-4270-A873-CA407D3BAF05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713A9E8-0145-4864-B6FB-1FF4F03C207D}" type="pres">
      <dgm:prSet presAssocID="{A2B67CD6-8AC7-4270-A873-CA407D3BAF05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4D1E2E4-0727-45C7-8E50-BDA5B3971E48}" type="pres">
      <dgm:prSet presAssocID="{932D6D8C-D018-4B89-9B25-9D968F2636A9}" presName="spacer" presStyleCnt="0"/>
      <dgm:spPr/>
    </dgm:pt>
    <dgm:pt modelId="{274155B2-371D-445E-8620-1ADED366BBA7}" type="pres">
      <dgm:prSet presAssocID="{01A08712-9568-4949-921B-51DFAF1958B6}" presName="comp" presStyleCnt="0"/>
      <dgm:spPr/>
    </dgm:pt>
    <dgm:pt modelId="{2B2703C1-FE29-4A3C-95D9-0382219A5B09}" type="pres">
      <dgm:prSet presAssocID="{01A08712-9568-4949-921B-51DFAF1958B6}" presName="box" presStyleLbl="node1" presStyleIdx="3" presStyleCnt="4"/>
      <dgm:spPr/>
      <dgm:t>
        <a:bodyPr/>
        <a:lstStyle/>
        <a:p>
          <a:endParaRPr lang="uk-UA"/>
        </a:p>
      </dgm:t>
    </dgm:pt>
    <dgm:pt modelId="{D840B6C0-B04A-4A6C-9EF0-45F030FBE784}" type="pres">
      <dgm:prSet presAssocID="{01A08712-9568-4949-921B-51DFAF1958B6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4F5E46F-BF59-4BAD-993A-82D63D8A767F}" type="pres">
      <dgm:prSet presAssocID="{01A08712-9568-4949-921B-51DFAF1958B6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8EE6AE7-C197-476F-B520-98DDA2552275}" srcId="{C6437CCD-7281-4071-960C-DDEC51391630}" destId="{563BE724-4C55-414A-BA4C-088E2D72FAE9}" srcOrd="0" destOrd="0" parTransId="{636492FA-F92A-484D-B69A-8866AB32ABF5}" sibTransId="{06ADB63A-3591-4A8A-8821-88BD7DA182F8}"/>
    <dgm:cxn modelId="{C6D10BC5-F9F0-4787-90BA-0560B2B25762}" srcId="{01A08712-9568-4949-921B-51DFAF1958B6}" destId="{297B5F79-BB9A-4D23-8925-D529E79DB87A}" srcOrd="0" destOrd="0" parTransId="{7209E2AC-15D0-42AF-B224-C224A564ABA3}" sibTransId="{68B62CB3-CCE6-420E-8DDE-E2C31BD3C1BA}"/>
    <dgm:cxn modelId="{C39A6B11-BFC3-4087-853A-77DC000686C7}" srcId="{C6437CCD-7281-4071-960C-DDEC51391630}" destId="{A34DD680-5B71-445C-A030-38C35B8F2C40}" srcOrd="1" destOrd="0" parTransId="{A8720F0C-98A4-4DE1-AABB-AF2AB73C1E8D}" sibTransId="{9DF1067D-E508-4BAB-8213-8914D73900EA}"/>
    <dgm:cxn modelId="{C4805614-EC3A-4929-BAF0-4A4918F40BCF}" type="presOf" srcId="{2EC71938-0176-4513-80FF-1FF575C79B7E}" destId="{DB1D74D7-EA1B-4BC4-A88C-B435ED586BFD}" srcOrd="0" destOrd="1" presId="urn:microsoft.com/office/officeart/2005/8/layout/vList4#1"/>
    <dgm:cxn modelId="{D5D0839C-0F84-4B02-9697-3EC5884DA9C1}" type="presOf" srcId="{6B7A07A4-5401-4ECF-8079-63D988D6EF29}" destId="{7981E07E-F068-4A07-A507-25E7E119D6E4}" srcOrd="0" destOrd="1" presId="urn:microsoft.com/office/officeart/2005/8/layout/vList4#1"/>
    <dgm:cxn modelId="{DFF2FADB-BADA-40B6-BFD0-45A4CE9E6299}" type="presOf" srcId="{A2B67CD6-8AC7-4270-A873-CA407D3BAF05}" destId="{7981E07E-F068-4A07-A507-25E7E119D6E4}" srcOrd="0" destOrd="0" presId="urn:microsoft.com/office/officeart/2005/8/layout/vList4#1"/>
    <dgm:cxn modelId="{7FF73605-00C5-47D7-A83D-439479E4BD2C}" type="presOf" srcId="{2EC71938-0176-4513-80FF-1FF575C79B7E}" destId="{E1251BC3-719F-4B66-9001-A1C99EA1B7E9}" srcOrd="1" destOrd="1" presId="urn:microsoft.com/office/officeart/2005/8/layout/vList4#1"/>
    <dgm:cxn modelId="{ED558BC2-D2D9-47E0-9444-2AC06A0218D0}" type="presOf" srcId="{B2C674CC-B2C3-4862-88C1-BC8BCEA245C3}" destId="{A66A6BF2-CE4E-49BA-A586-94974358D847}" srcOrd="0" destOrd="1" presId="urn:microsoft.com/office/officeart/2005/8/layout/vList4#1"/>
    <dgm:cxn modelId="{131AC085-E155-4901-B9CC-68536C4217F0}" type="presOf" srcId="{B2C674CC-B2C3-4862-88C1-BC8BCEA245C3}" destId="{B3AFBF96-31A7-4153-9DC0-BD5046B09D47}" srcOrd="1" destOrd="1" presId="urn:microsoft.com/office/officeart/2005/8/layout/vList4#1"/>
    <dgm:cxn modelId="{54447519-65CD-44F4-9780-7E40F956DC38}" type="presOf" srcId="{A34DD680-5B71-445C-A030-38C35B8F2C40}" destId="{B3AFBF96-31A7-4153-9DC0-BD5046B09D47}" srcOrd="1" destOrd="0" presId="urn:microsoft.com/office/officeart/2005/8/layout/vList4#1"/>
    <dgm:cxn modelId="{50C2BBAA-5F20-4582-A4CE-C95CFA2E9ED4}" srcId="{A34DD680-5B71-445C-A030-38C35B8F2C40}" destId="{B2C674CC-B2C3-4862-88C1-BC8BCEA245C3}" srcOrd="0" destOrd="0" parTransId="{4B459C6B-3889-45A4-8C66-7BE46B6E711D}" sibTransId="{3EAF4ABC-C5E2-4C0F-94AC-F100DAC459DC}"/>
    <dgm:cxn modelId="{BDAC14AD-1082-4B4B-A19E-8F60D1EC6C7F}" type="presOf" srcId="{297B5F79-BB9A-4D23-8925-D529E79DB87A}" destId="{74F5E46F-BF59-4BAD-993A-82D63D8A767F}" srcOrd="1" destOrd="1" presId="urn:microsoft.com/office/officeart/2005/8/layout/vList4#1"/>
    <dgm:cxn modelId="{9C2D431E-72B9-4509-9788-BFDC3E4B1107}" srcId="{563BE724-4C55-414A-BA4C-088E2D72FAE9}" destId="{2EC71938-0176-4513-80FF-1FF575C79B7E}" srcOrd="0" destOrd="0" parTransId="{F790F948-156D-45AD-9850-10052AA2A6C0}" sibTransId="{56F5D71C-4B4F-4438-A5B8-86A1503C1040}"/>
    <dgm:cxn modelId="{E2844E2F-DAB2-4FBE-BB2F-0B7B8839CB2E}" type="presOf" srcId="{01A08712-9568-4949-921B-51DFAF1958B6}" destId="{2B2703C1-FE29-4A3C-95D9-0382219A5B09}" srcOrd="0" destOrd="0" presId="urn:microsoft.com/office/officeart/2005/8/layout/vList4#1"/>
    <dgm:cxn modelId="{C2DE0DB7-07CB-4B8B-9171-C4FBEC5101A8}" type="presOf" srcId="{563BE724-4C55-414A-BA4C-088E2D72FAE9}" destId="{DB1D74D7-EA1B-4BC4-A88C-B435ED586BFD}" srcOrd="0" destOrd="0" presId="urn:microsoft.com/office/officeart/2005/8/layout/vList4#1"/>
    <dgm:cxn modelId="{C2263C92-FC7D-4338-BF53-C6E931A2D4B0}" type="presOf" srcId="{297B5F79-BB9A-4D23-8925-D529E79DB87A}" destId="{2B2703C1-FE29-4A3C-95D9-0382219A5B09}" srcOrd="0" destOrd="1" presId="urn:microsoft.com/office/officeart/2005/8/layout/vList4#1"/>
    <dgm:cxn modelId="{7A6A43D3-C9E8-4EBF-8247-1558221387D3}" type="presOf" srcId="{A34DD680-5B71-445C-A030-38C35B8F2C40}" destId="{A66A6BF2-CE4E-49BA-A586-94974358D847}" srcOrd="0" destOrd="0" presId="urn:microsoft.com/office/officeart/2005/8/layout/vList4#1"/>
    <dgm:cxn modelId="{FE3D3DFB-16C3-4386-83BA-68A337B4B626}" type="presOf" srcId="{C6437CCD-7281-4071-960C-DDEC51391630}" destId="{08CA04A8-79D4-4992-B22C-C29EA3E56B0B}" srcOrd="0" destOrd="0" presId="urn:microsoft.com/office/officeart/2005/8/layout/vList4#1"/>
    <dgm:cxn modelId="{6754B7A1-C56E-4815-8F35-2CC23492086E}" type="presOf" srcId="{6B7A07A4-5401-4ECF-8079-63D988D6EF29}" destId="{0713A9E8-0145-4864-B6FB-1FF4F03C207D}" srcOrd="1" destOrd="1" presId="urn:microsoft.com/office/officeart/2005/8/layout/vList4#1"/>
    <dgm:cxn modelId="{9210AACD-A15B-4005-8684-91BAF0B2E542}" srcId="{C6437CCD-7281-4071-960C-DDEC51391630}" destId="{A2B67CD6-8AC7-4270-A873-CA407D3BAF05}" srcOrd="2" destOrd="0" parTransId="{6EAEBE8D-9522-4062-B4D8-C481FE641B37}" sibTransId="{932D6D8C-D018-4B89-9B25-9D968F2636A9}"/>
    <dgm:cxn modelId="{1782CFA0-085C-4C80-B2D1-39D1C8862D24}" type="presOf" srcId="{01A08712-9568-4949-921B-51DFAF1958B6}" destId="{74F5E46F-BF59-4BAD-993A-82D63D8A767F}" srcOrd="1" destOrd="0" presId="urn:microsoft.com/office/officeart/2005/8/layout/vList4#1"/>
    <dgm:cxn modelId="{0CC94B70-60AD-40E5-882D-2B08DFDA251D}" type="presOf" srcId="{A2B67CD6-8AC7-4270-A873-CA407D3BAF05}" destId="{0713A9E8-0145-4864-B6FB-1FF4F03C207D}" srcOrd="1" destOrd="0" presId="urn:microsoft.com/office/officeart/2005/8/layout/vList4#1"/>
    <dgm:cxn modelId="{E85873FF-33ED-49AE-BB67-2BF3EFA38832}" srcId="{A2B67CD6-8AC7-4270-A873-CA407D3BAF05}" destId="{6B7A07A4-5401-4ECF-8079-63D988D6EF29}" srcOrd="0" destOrd="0" parTransId="{95663DCB-D3AB-4583-9F1D-9C8A2BAD131F}" sibTransId="{A67B3D17-0A02-4DD9-9E2B-4DFA42407420}"/>
    <dgm:cxn modelId="{C441A864-6C92-46A9-BD2E-56F20331125D}" srcId="{C6437CCD-7281-4071-960C-DDEC51391630}" destId="{01A08712-9568-4949-921B-51DFAF1958B6}" srcOrd="3" destOrd="0" parTransId="{10D77FBE-27BF-47CA-BBFD-E6D771BD3E69}" sibTransId="{BE030FAE-B058-47D6-9F7B-099EF94208A5}"/>
    <dgm:cxn modelId="{884BC900-D867-4875-8579-9CB2A2ED9C96}" type="presOf" srcId="{563BE724-4C55-414A-BA4C-088E2D72FAE9}" destId="{E1251BC3-719F-4B66-9001-A1C99EA1B7E9}" srcOrd="1" destOrd="0" presId="urn:microsoft.com/office/officeart/2005/8/layout/vList4#1"/>
    <dgm:cxn modelId="{F5001409-5AA0-401E-AEFF-D2E2FC9663BD}" type="presParOf" srcId="{08CA04A8-79D4-4992-B22C-C29EA3E56B0B}" destId="{37DC9EB9-EE0F-45BB-90BC-CA46A5598202}" srcOrd="0" destOrd="0" presId="urn:microsoft.com/office/officeart/2005/8/layout/vList4#1"/>
    <dgm:cxn modelId="{46429F12-7424-4642-B568-3E21E07948DB}" type="presParOf" srcId="{37DC9EB9-EE0F-45BB-90BC-CA46A5598202}" destId="{DB1D74D7-EA1B-4BC4-A88C-B435ED586BFD}" srcOrd="0" destOrd="0" presId="urn:microsoft.com/office/officeart/2005/8/layout/vList4#1"/>
    <dgm:cxn modelId="{6A021346-2D20-4418-A0D5-C3E222EB362C}" type="presParOf" srcId="{37DC9EB9-EE0F-45BB-90BC-CA46A5598202}" destId="{008303D3-BAB2-4FB9-B7A6-C0D53B34C1EB}" srcOrd="1" destOrd="0" presId="urn:microsoft.com/office/officeart/2005/8/layout/vList4#1"/>
    <dgm:cxn modelId="{8B5A6139-775A-44E5-AD5E-D7FD0CBE4ED2}" type="presParOf" srcId="{37DC9EB9-EE0F-45BB-90BC-CA46A5598202}" destId="{E1251BC3-719F-4B66-9001-A1C99EA1B7E9}" srcOrd="2" destOrd="0" presId="urn:microsoft.com/office/officeart/2005/8/layout/vList4#1"/>
    <dgm:cxn modelId="{26BB7C2E-3978-4991-9DF1-7BF20CF681C2}" type="presParOf" srcId="{08CA04A8-79D4-4992-B22C-C29EA3E56B0B}" destId="{3F570F5C-6A11-4D5F-9350-E08903255E97}" srcOrd="1" destOrd="0" presId="urn:microsoft.com/office/officeart/2005/8/layout/vList4#1"/>
    <dgm:cxn modelId="{5BACF641-67F1-49FC-AFA2-131A00D6DD7B}" type="presParOf" srcId="{08CA04A8-79D4-4992-B22C-C29EA3E56B0B}" destId="{1C2A1A46-1867-43EE-A669-A90192793D7C}" srcOrd="2" destOrd="0" presId="urn:microsoft.com/office/officeart/2005/8/layout/vList4#1"/>
    <dgm:cxn modelId="{E87B5C48-DDD2-4551-8FC9-E9F1EE782CA9}" type="presParOf" srcId="{1C2A1A46-1867-43EE-A669-A90192793D7C}" destId="{A66A6BF2-CE4E-49BA-A586-94974358D847}" srcOrd="0" destOrd="0" presId="urn:microsoft.com/office/officeart/2005/8/layout/vList4#1"/>
    <dgm:cxn modelId="{A4E159C5-6BCA-4287-9F90-ACD6A77FC595}" type="presParOf" srcId="{1C2A1A46-1867-43EE-A669-A90192793D7C}" destId="{63C3CAB3-C5EA-43E3-8157-A3ABF1455742}" srcOrd="1" destOrd="0" presId="urn:microsoft.com/office/officeart/2005/8/layout/vList4#1"/>
    <dgm:cxn modelId="{7BBC6DE3-9CA7-44B5-8386-758D91CF78E4}" type="presParOf" srcId="{1C2A1A46-1867-43EE-A669-A90192793D7C}" destId="{B3AFBF96-31A7-4153-9DC0-BD5046B09D47}" srcOrd="2" destOrd="0" presId="urn:microsoft.com/office/officeart/2005/8/layout/vList4#1"/>
    <dgm:cxn modelId="{0F651C1D-0B9B-4D3F-AD25-85BDB11873E8}" type="presParOf" srcId="{08CA04A8-79D4-4992-B22C-C29EA3E56B0B}" destId="{ACD99A96-BF3C-47B1-91DF-8704E29515A6}" srcOrd="3" destOrd="0" presId="urn:microsoft.com/office/officeart/2005/8/layout/vList4#1"/>
    <dgm:cxn modelId="{52A49A3D-E64A-4DA7-B6D6-17328BAA7DE9}" type="presParOf" srcId="{08CA04A8-79D4-4992-B22C-C29EA3E56B0B}" destId="{2EE51C33-8DA5-4F51-912D-DB5FA4B82798}" srcOrd="4" destOrd="0" presId="urn:microsoft.com/office/officeart/2005/8/layout/vList4#1"/>
    <dgm:cxn modelId="{EED25D42-D4F2-4D58-A292-85DBEA85FEC5}" type="presParOf" srcId="{2EE51C33-8DA5-4F51-912D-DB5FA4B82798}" destId="{7981E07E-F068-4A07-A507-25E7E119D6E4}" srcOrd="0" destOrd="0" presId="urn:microsoft.com/office/officeart/2005/8/layout/vList4#1"/>
    <dgm:cxn modelId="{F8D2E760-7D5F-4A8B-8635-EEB6393B56A9}" type="presParOf" srcId="{2EE51C33-8DA5-4F51-912D-DB5FA4B82798}" destId="{06AE5CF7-3870-494F-BD2E-B6369A5ACCCF}" srcOrd="1" destOrd="0" presId="urn:microsoft.com/office/officeart/2005/8/layout/vList4#1"/>
    <dgm:cxn modelId="{BA42EFB1-FB5C-473F-ADC8-C1D98D093D7A}" type="presParOf" srcId="{2EE51C33-8DA5-4F51-912D-DB5FA4B82798}" destId="{0713A9E8-0145-4864-B6FB-1FF4F03C207D}" srcOrd="2" destOrd="0" presId="urn:microsoft.com/office/officeart/2005/8/layout/vList4#1"/>
    <dgm:cxn modelId="{257FDB2D-9EDF-4074-B924-73E405EA12AE}" type="presParOf" srcId="{08CA04A8-79D4-4992-B22C-C29EA3E56B0B}" destId="{B4D1E2E4-0727-45C7-8E50-BDA5B3971E48}" srcOrd="5" destOrd="0" presId="urn:microsoft.com/office/officeart/2005/8/layout/vList4#1"/>
    <dgm:cxn modelId="{4F4FC038-2D0C-4E7F-948F-F31A648BE011}" type="presParOf" srcId="{08CA04A8-79D4-4992-B22C-C29EA3E56B0B}" destId="{274155B2-371D-445E-8620-1ADED366BBA7}" srcOrd="6" destOrd="0" presId="urn:microsoft.com/office/officeart/2005/8/layout/vList4#1"/>
    <dgm:cxn modelId="{E833170A-1FAA-4C7D-9A9E-9FB050CF84E4}" type="presParOf" srcId="{274155B2-371D-445E-8620-1ADED366BBA7}" destId="{2B2703C1-FE29-4A3C-95D9-0382219A5B09}" srcOrd="0" destOrd="0" presId="urn:microsoft.com/office/officeart/2005/8/layout/vList4#1"/>
    <dgm:cxn modelId="{09B689CE-670A-4C99-915C-5E9FC9A1B8A8}" type="presParOf" srcId="{274155B2-371D-445E-8620-1ADED366BBA7}" destId="{D840B6C0-B04A-4A6C-9EF0-45F030FBE784}" srcOrd="1" destOrd="0" presId="urn:microsoft.com/office/officeart/2005/8/layout/vList4#1"/>
    <dgm:cxn modelId="{5952D966-0D5A-415B-AA23-8FF9CFAB2D08}" type="presParOf" srcId="{274155B2-371D-445E-8620-1ADED366BBA7}" destId="{74F5E46F-BF59-4BAD-993A-82D63D8A767F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6437CCD-7281-4071-960C-DDEC51391630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563BE724-4C55-414A-BA4C-088E2D72FAE9}">
      <dgm:prSet phldrT="[Текст]" custT="1"/>
      <dgm:spPr/>
      <dgm:t>
        <a:bodyPr/>
        <a:lstStyle/>
        <a:p>
          <a:r>
            <a:rPr lang="uk-UA" sz="2400" b="1" dirty="0">
              <a:solidFill>
                <a:schemeClr val="bg1"/>
              </a:solidFill>
            </a:rPr>
            <a:t>Соціальний  супровід сімей, </a:t>
          </a:r>
          <a:r>
            <a:rPr lang="uk-UA" sz="2000" b="1" dirty="0">
              <a:solidFill>
                <a:schemeClr val="bg1"/>
              </a:solidFill>
            </a:rPr>
            <a:t>де виховуються діти-сироти і діти позбавлені батьківського піклування </a:t>
          </a:r>
          <a:endParaRPr lang="uk-UA" sz="2000" dirty="0">
            <a:solidFill>
              <a:schemeClr val="bg1"/>
            </a:solidFill>
          </a:endParaRPr>
        </a:p>
      </dgm:t>
    </dgm:pt>
    <dgm:pt modelId="{636492FA-F92A-484D-B69A-8866AB32ABF5}" type="parTrans" cxnId="{F8EE6AE7-C197-476F-B520-98DDA2552275}">
      <dgm:prSet/>
      <dgm:spPr/>
      <dgm:t>
        <a:bodyPr/>
        <a:lstStyle/>
        <a:p>
          <a:endParaRPr lang="uk-UA"/>
        </a:p>
      </dgm:t>
    </dgm:pt>
    <dgm:pt modelId="{06ADB63A-3591-4A8A-8821-88BD7DA182F8}" type="sibTrans" cxnId="{F8EE6AE7-C197-476F-B520-98DDA2552275}">
      <dgm:prSet/>
      <dgm:spPr/>
      <dgm:t>
        <a:bodyPr/>
        <a:lstStyle/>
        <a:p>
          <a:endParaRPr lang="uk-UA"/>
        </a:p>
      </dgm:t>
    </dgm:pt>
    <dgm:pt modelId="{2EC71938-0176-4513-80FF-1FF575C79B7E}">
      <dgm:prSet phldrT="[Текст]" custT="1"/>
      <dgm:spPr/>
      <dgm:t>
        <a:bodyPr/>
        <a:lstStyle/>
        <a:p>
          <a:r>
            <a:rPr lang="uk-UA" sz="2400" dirty="0">
              <a:solidFill>
                <a:schemeClr val="bg1"/>
              </a:solidFill>
            </a:rPr>
            <a:t>охоплено 13 сімей</a:t>
          </a:r>
        </a:p>
      </dgm:t>
    </dgm:pt>
    <dgm:pt modelId="{F790F948-156D-45AD-9850-10052AA2A6C0}" type="parTrans" cxnId="{9C2D431E-72B9-4509-9788-BFDC3E4B1107}">
      <dgm:prSet/>
      <dgm:spPr/>
      <dgm:t>
        <a:bodyPr/>
        <a:lstStyle/>
        <a:p>
          <a:endParaRPr lang="uk-UA"/>
        </a:p>
      </dgm:t>
    </dgm:pt>
    <dgm:pt modelId="{56F5D71C-4B4F-4438-A5B8-86A1503C1040}" type="sibTrans" cxnId="{9C2D431E-72B9-4509-9788-BFDC3E4B1107}">
      <dgm:prSet/>
      <dgm:spPr/>
      <dgm:t>
        <a:bodyPr/>
        <a:lstStyle/>
        <a:p>
          <a:endParaRPr lang="uk-UA"/>
        </a:p>
      </dgm:t>
    </dgm:pt>
    <dgm:pt modelId="{A34DD680-5B71-445C-A030-38C35B8F2C40}">
      <dgm:prSet phldrT="[Текст]" custT="1"/>
      <dgm:spPr/>
      <dgm:t>
        <a:bodyPr/>
        <a:lstStyle/>
        <a:p>
          <a:r>
            <a:rPr lang="uk-UA" sz="2400" b="1" dirty="0">
              <a:solidFill>
                <a:schemeClr val="bg1"/>
              </a:solidFill>
            </a:rPr>
            <a:t>Соціальна  адаптація </a:t>
          </a:r>
        </a:p>
      </dgm:t>
    </dgm:pt>
    <dgm:pt modelId="{A8720F0C-98A4-4DE1-AABB-AF2AB73C1E8D}" type="parTrans" cxnId="{C39A6B11-BFC3-4087-853A-77DC000686C7}">
      <dgm:prSet/>
      <dgm:spPr/>
      <dgm:t>
        <a:bodyPr/>
        <a:lstStyle/>
        <a:p>
          <a:endParaRPr lang="uk-UA"/>
        </a:p>
      </dgm:t>
    </dgm:pt>
    <dgm:pt modelId="{9DF1067D-E508-4BAB-8213-8914D73900EA}" type="sibTrans" cxnId="{C39A6B11-BFC3-4087-853A-77DC000686C7}">
      <dgm:prSet/>
      <dgm:spPr/>
      <dgm:t>
        <a:bodyPr/>
        <a:lstStyle/>
        <a:p>
          <a:endParaRPr lang="uk-UA"/>
        </a:p>
      </dgm:t>
    </dgm:pt>
    <dgm:pt modelId="{B2C674CC-B2C3-4862-88C1-BC8BCEA245C3}">
      <dgm:prSet phldrT="[Текст]" custT="1"/>
      <dgm:spPr/>
      <dgm:t>
        <a:bodyPr/>
        <a:lstStyle/>
        <a:p>
          <a:r>
            <a:rPr lang="uk-UA" sz="2400" dirty="0">
              <a:solidFill>
                <a:schemeClr val="bg1"/>
              </a:solidFill>
            </a:rPr>
            <a:t>охоплено 1 сім’ю</a:t>
          </a:r>
          <a:endParaRPr lang="uk-UA" sz="2400" b="1" i="0" dirty="0">
            <a:solidFill>
              <a:schemeClr val="bg1"/>
            </a:solidFill>
          </a:endParaRPr>
        </a:p>
      </dgm:t>
    </dgm:pt>
    <dgm:pt modelId="{4B459C6B-3889-45A4-8C66-7BE46B6E711D}" type="parTrans" cxnId="{50C2BBAA-5F20-4582-A4CE-C95CFA2E9ED4}">
      <dgm:prSet/>
      <dgm:spPr/>
      <dgm:t>
        <a:bodyPr/>
        <a:lstStyle/>
        <a:p>
          <a:endParaRPr lang="uk-UA"/>
        </a:p>
      </dgm:t>
    </dgm:pt>
    <dgm:pt modelId="{3EAF4ABC-C5E2-4C0F-94AC-F100DAC459DC}" type="sibTrans" cxnId="{50C2BBAA-5F20-4582-A4CE-C95CFA2E9ED4}">
      <dgm:prSet/>
      <dgm:spPr/>
      <dgm:t>
        <a:bodyPr/>
        <a:lstStyle/>
        <a:p>
          <a:endParaRPr lang="uk-UA"/>
        </a:p>
      </dgm:t>
    </dgm:pt>
    <dgm:pt modelId="{6B7A07A4-5401-4ECF-8079-63D988D6EF29}">
      <dgm:prSet phldrT="[Текст]" custT="1"/>
      <dgm:spPr/>
      <dgm:t>
        <a:bodyPr/>
        <a:lstStyle/>
        <a:p>
          <a:r>
            <a:rPr lang="uk-UA" sz="2400" dirty="0">
              <a:solidFill>
                <a:schemeClr val="bg1"/>
              </a:solidFill>
            </a:rPr>
            <a:t>охоплено 25 осіб</a:t>
          </a:r>
          <a:endParaRPr lang="uk-UA" sz="2400" b="1" dirty="0">
            <a:solidFill>
              <a:schemeClr val="bg1"/>
            </a:solidFill>
          </a:endParaRPr>
        </a:p>
      </dgm:t>
    </dgm:pt>
    <dgm:pt modelId="{95663DCB-D3AB-4583-9F1D-9C8A2BAD131F}" type="parTrans" cxnId="{E85873FF-33ED-49AE-BB67-2BF3EFA38832}">
      <dgm:prSet/>
      <dgm:spPr/>
      <dgm:t>
        <a:bodyPr/>
        <a:lstStyle/>
        <a:p>
          <a:endParaRPr lang="uk-UA"/>
        </a:p>
      </dgm:t>
    </dgm:pt>
    <dgm:pt modelId="{A67B3D17-0A02-4DD9-9E2B-4DFA42407420}" type="sibTrans" cxnId="{E85873FF-33ED-49AE-BB67-2BF3EFA38832}">
      <dgm:prSet/>
      <dgm:spPr/>
      <dgm:t>
        <a:bodyPr/>
        <a:lstStyle/>
        <a:p>
          <a:endParaRPr lang="uk-UA"/>
        </a:p>
      </dgm:t>
    </dgm:pt>
    <dgm:pt modelId="{A2B67CD6-8AC7-4270-A873-CA407D3BAF05}">
      <dgm:prSet phldrT="[Текст]" custT="1"/>
      <dgm:spPr/>
      <dgm:t>
        <a:bodyPr/>
        <a:lstStyle/>
        <a:p>
          <a:r>
            <a:rPr lang="uk-UA" sz="2400" b="1" dirty="0">
              <a:solidFill>
                <a:schemeClr val="bg1"/>
              </a:solidFill>
            </a:rPr>
            <a:t>Послуги пункту прокату технічних та інших засобів реабілітації </a:t>
          </a:r>
        </a:p>
      </dgm:t>
    </dgm:pt>
    <dgm:pt modelId="{932D6D8C-D018-4B89-9B25-9D968F2636A9}" type="sibTrans" cxnId="{9210AACD-A15B-4005-8684-91BAF0B2E542}">
      <dgm:prSet/>
      <dgm:spPr/>
      <dgm:t>
        <a:bodyPr/>
        <a:lstStyle/>
        <a:p>
          <a:endParaRPr lang="uk-UA"/>
        </a:p>
      </dgm:t>
    </dgm:pt>
    <dgm:pt modelId="{6EAEBE8D-9522-4062-B4D8-C481FE641B37}" type="parTrans" cxnId="{9210AACD-A15B-4005-8684-91BAF0B2E542}">
      <dgm:prSet/>
      <dgm:spPr/>
      <dgm:t>
        <a:bodyPr/>
        <a:lstStyle/>
        <a:p>
          <a:endParaRPr lang="uk-UA"/>
        </a:p>
      </dgm:t>
    </dgm:pt>
    <dgm:pt modelId="{01A08712-9568-4949-921B-51DFAF1958B6}">
      <dgm:prSet phldrT="[Текст]" custT="1"/>
      <dgm:spPr/>
      <dgm:t>
        <a:bodyPr/>
        <a:lstStyle/>
        <a:p>
          <a:r>
            <a:rPr lang="uk-UA" sz="2400" b="1" dirty="0">
              <a:solidFill>
                <a:schemeClr val="bg1"/>
              </a:solidFill>
            </a:rPr>
            <a:t>Супровід  під час інклюзивного навчання</a:t>
          </a:r>
        </a:p>
      </dgm:t>
    </dgm:pt>
    <dgm:pt modelId="{10D77FBE-27BF-47CA-BBFD-E6D771BD3E69}" type="parTrans" cxnId="{C441A864-6C92-46A9-BD2E-56F20331125D}">
      <dgm:prSet/>
      <dgm:spPr/>
      <dgm:t>
        <a:bodyPr/>
        <a:lstStyle/>
        <a:p>
          <a:endParaRPr lang="uk-UA"/>
        </a:p>
      </dgm:t>
    </dgm:pt>
    <dgm:pt modelId="{BE030FAE-B058-47D6-9F7B-099EF94208A5}" type="sibTrans" cxnId="{C441A864-6C92-46A9-BD2E-56F20331125D}">
      <dgm:prSet/>
      <dgm:spPr/>
      <dgm:t>
        <a:bodyPr/>
        <a:lstStyle/>
        <a:p>
          <a:endParaRPr lang="uk-UA"/>
        </a:p>
      </dgm:t>
    </dgm:pt>
    <dgm:pt modelId="{297B5F79-BB9A-4D23-8925-D529E79DB87A}">
      <dgm:prSet phldrT="[Текст]" custT="1"/>
      <dgm:spPr/>
      <dgm:t>
        <a:bodyPr/>
        <a:lstStyle/>
        <a:p>
          <a:r>
            <a:rPr lang="uk-UA" sz="2400" dirty="0">
              <a:solidFill>
                <a:schemeClr val="bg1"/>
              </a:solidFill>
            </a:rPr>
            <a:t>1 дитина з інвалідністю</a:t>
          </a:r>
          <a:endParaRPr lang="uk-UA" sz="2400" b="1" dirty="0">
            <a:solidFill>
              <a:schemeClr val="bg1"/>
            </a:solidFill>
          </a:endParaRPr>
        </a:p>
      </dgm:t>
    </dgm:pt>
    <dgm:pt modelId="{7209E2AC-15D0-42AF-B224-C224A564ABA3}" type="parTrans" cxnId="{C6D10BC5-F9F0-4787-90BA-0560B2B25762}">
      <dgm:prSet/>
      <dgm:spPr/>
      <dgm:t>
        <a:bodyPr/>
        <a:lstStyle/>
        <a:p>
          <a:endParaRPr lang="uk-UA"/>
        </a:p>
      </dgm:t>
    </dgm:pt>
    <dgm:pt modelId="{68B62CB3-CCE6-420E-8DDE-E2C31BD3C1BA}" type="sibTrans" cxnId="{C6D10BC5-F9F0-4787-90BA-0560B2B25762}">
      <dgm:prSet/>
      <dgm:spPr/>
      <dgm:t>
        <a:bodyPr/>
        <a:lstStyle/>
        <a:p>
          <a:endParaRPr lang="uk-UA"/>
        </a:p>
      </dgm:t>
    </dgm:pt>
    <dgm:pt modelId="{08CA04A8-79D4-4992-B22C-C29EA3E56B0B}" type="pres">
      <dgm:prSet presAssocID="{C6437CCD-7281-4071-960C-DDEC5139163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7DC9EB9-EE0F-45BB-90BC-CA46A5598202}" type="pres">
      <dgm:prSet presAssocID="{563BE724-4C55-414A-BA4C-088E2D72FAE9}" presName="comp" presStyleCnt="0"/>
      <dgm:spPr/>
    </dgm:pt>
    <dgm:pt modelId="{DB1D74D7-EA1B-4BC4-A88C-B435ED586BFD}" type="pres">
      <dgm:prSet presAssocID="{563BE724-4C55-414A-BA4C-088E2D72FAE9}" presName="box" presStyleLbl="node1" presStyleIdx="0" presStyleCnt="4" custScaleY="132184"/>
      <dgm:spPr/>
      <dgm:t>
        <a:bodyPr/>
        <a:lstStyle/>
        <a:p>
          <a:endParaRPr lang="uk-UA"/>
        </a:p>
      </dgm:t>
    </dgm:pt>
    <dgm:pt modelId="{008303D3-BAB2-4FB9-B7A6-C0D53B34C1EB}" type="pres">
      <dgm:prSet presAssocID="{563BE724-4C55-414A-BA4C-088E2D72FAE9}" presName="img" presStyleLbl="fgImgPlace1" presStyleIdx="0" presStyleCnt="4" custScaleY="13762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1251BC3-719F-4B66-9001-A1C99EA1B7E9}" type="pres">
      <dgm:prSet presAssocID="{563BE724-4C55-414A-BA4C-088E2D72FAE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F570F5C-6A11-4D5F-9350-E08903255E97}" type="pres">
      <dgm:prSet presAssocID="{06ADB63A-3591-4A8A-8821-88BD7DA182F8}" presName="spacer" presStyleCnt="0"/>
      <dgm:spPr/>
    </dgm:pt>
    <dgm:pt modelId="{1C2A1A46-1867-43EE-A669-A90192793D7C}" type="pres">
      <dgm:prSet presAssocID="{A34DD680-5B71-445C-A030-38C35B8F2C40}" presName="comp" presStyleCnt="0"/>
      <dgm:spPr/>
    </dgm:pt>
    <dgm:pt modelId="{A66A6BF2-CE4E-49BA-A586-94974358D847}" type="pres">
      <dgm:prSet presAssocID="{A34DD680-5B71-445C-A030-38C35B8F2C40}" presName="box" presStyleLbl="node1" presStyleIdx="1" presStyleCnt="4"/>
      <dgm:spPr/>
      <dgm:t>
        <a:bodyPr/>
        <a:lstStyle/>
        <a:p>
          <a:endParaRPr lang="uk-UA"/>
        </a:p>
      </dgm:t>
    </dgm:pt>
    <dgm:pt modelId="{63C3CAB3-C5EA-43E3-8157-A3ABF1455742}" type="pres">
      <dgm:prSet presAssocID="{A34DD680-5B71-445C-A030-38C35B8F2C40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3AFBF96-31A7-4153-9DC0-BD5046B09D47}" type="pres">
      <dgm:prSet presAssocID="{A34DD680-5B71-445C-A030-38C35B8F2C40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CD99A96-BF3C-47B1-91DF-8704E29515A6}" type="pres">
      <dgm:prSet presAssocID="{9DF1067D-E508-4BAB-8213-8914D73900EA}" presName="spacer" presStyleCnt="0"/>
      <dgm:spPr/>
    </dgm:pt>
    <dgm:pt modelId="{2EE51C33-8DA5-4F51-912D-DB5FA4B82798}" type="pres">
      <dgm:prSet presAssocID="{A2B67CD6-8AC7-4270-A873-CA407D3BAF05}" presName="comp" presStyleCnt="0"/>
      <dgm:spPr/>
    </dgm:pt>
    <dgm:pt modelId="{7981E07E-F068-4A07-A507-25E7E119D6E4}" type="pres">
      <dgm:prSet presAssocID="{A2B67CD6-8AC7-4270-A873-CA407D3BAF05}" presName="box" presStyleLbl="node1" presStyleIdx="2" presStyleCnt="4"/>
      <dgm:spPr/>
      <dgm:t>
        <a:bodyPr/>
        <a:lstStyle/>
        <a:p>
          <a:endParaRPr lang="uk-UA"/>
        </a:p>
      </dgm:t>
    </dgm:pt>
    <dgm:pt modelId="{06AE5CF7-3870-494F-BD2E-B6369A5ACCCF}" type="pres">
      <dgm:prSet presAssocID="{A2B67CD6-8AC7-4270-A873-CA407D3BAF05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713A9E8-0145-4864-B6FB-1FF4F03C207D}" type="pres">
      <dgm:prSet presAssocID="{A2B67CD6-8AC7-4270-A873-CA407D3BAF05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4D1E2E4-0727-45C7-8E50-BDA5B3971E48}" type="pres">
      <dgm:prSet presAssocID="{932D6D8C-D018-4B89-9B25-9D968F2636A9}" presName="spacer" presStyleCnt="0"/>
      <dgm:spPr/>
    </dgm:pt>
    <dgm:pt modelId="{274155B2-371D-445E-8620-1ADED366BBA7}" type="pres">
      <dgm:prSet presAssocID="{01A08712-9568-4949-921B-51DFAF1958B6}" presName="comp" presStyleCnt="0"/>
      <dgm:spPr/>
    </dgm:pt>
    <dgm:pt modelId="{2B2703C1-FE29-4A3C-95D9-0382219A5B09}" type="pres">
      <dgm:prSet presAssocID="{01A08712-9568-4949-921B-51DFAF1958B6}" presName="box" presStyleLbl="node1" presStyleIdx="3" presStyleCnt="4"/>
      <dgm:spPr/>
      <dgm:t>
        <a:bodyPr/>
        <a:lstStyle/>
        <a:p>
          <a:endParaRPr lang="uk-UA"/>
        </a:p>
      </dgm:t>
    </dgm:pt>
    <dgm:pt modelId="{D840B6C0-B04A-4A6C-9EF0-45F030FBE784}" type="pres">
      <dgm:prSet presAssocID="{01A08712-9568-4949-921B-51DFAF1958B6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4F5E46F-BF59-4BAD-993A-82D63D8A767F}" type="pres">
      <dgm:prSet presAssocID="{01A08712-9568-4949-921B-51DFAF1958B6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3765732D-8407-4C27-9282-FDE16A60B09E}" type="presOf" srcId="{01A08712-9568-4949-921B-51DFAF1958B6}" destId="{74F5E46F-BF59-4BAD-993A-82D63D8A767F}" srcOrd="1" destOrd="0" presId="urn:microsoft.com/office/officeart/2005/8/layout/vList4#2"/>
    <dgm:cxn modelId="{8CF62B6D-11FF-4697-BD17-6A4413994220}" type="presOf" srcId="{A2B67CD6-8AC7-4270-A873-CA407D3BAF05}" destId="{7981E07E-F068-4A07-A507-25E7E119D6E4}" srcOrd="0" destOrd="0" presId="urn:microsoft.com/office/officeart/2005/8/layout/vList4#2"/>
    <dgm:cxn modelId="{F8EE6AE7-C197-476F-B520-98DDA2552275}" srcId="{C6437CCD-7281-4071-960C-DDEC51391630}" destId="{563BE724-4C55-414A-BA4C-088E2D72FAE9}" srcOrd="0" destOrd="0" parTransId="{636492FA-F92A-484D-B69A-8866AB32ABF5}" sibTransId="{06ADB63A-3591-4A8A-8821-88BD7DA182F8}"/>
    <dgm:cxn modelId="{213DA085-DAA8-47E1-8412-F4FF484D31E5}" type="presOf" srcId="{563BE724-4C55-414A-BA4C-088E2D72FAE9}" destId="{E1251BC3-719F-4B66-9001-A1C99EA1B7E9}" srcOrd="1" destOrd="0" presId="urn:microsoft.com/office/officeart/2005/8/layout/vList4#2"/>
    <dgm:cxn modelId="{E7E4B6BC-BC36-49CF-B185-11D2FF0964A7}" type="presOf" srcId="{563BE724-4C55-414A-BA4C-088E2D72FAE9}" destId="{DB1D74D7-EA1B-4BC4-A88C-B435ED586BFD}" srcOrd="0" destOrd="0" presId="urn:microsoft.com/office/officeart/2005/8/layout/vList4#2"/>
    <dgm:cxn modelId="{D98116DB-16A4-479C-A0F9-D5FF5B62800F}" type="presOf" srcId="{297B5F79-BB9A-4D23-8925-D529E79DB87A}" destId="{74F5E46F-BF59-4BAD-993A-82D63D8A767F}" srcOrd="1" destOrd="1" presId="urn:microsoft.com/office/officeart/2005/8/layout/vList4#2"/>
    <dgm:cxn modelId="{703C96D5-A9C9-47C4-9E62-3592EE7B6F92}" type="presOf" srcId="{6B7A07A4-5401-4ECF-8079-63D988D6EF29}" destId="{7981E07E-F068-4A07-A507-25E7E119D6E4}" srcOrd="0" destOrd="1" presId="urn:microsoft.com/office/officeart/2005/8/layout/vList4#2"/>
    <dgm:cxn modelId="{C6D10BC5-F9F0-4787-90BA-0560B2B25762}" srcId="{01A08712-9568-4949-921B-51DFAF1958B6}" destId="{297B5F79-BB9A-4D23-8925-D529E79DB87A}" srcOrd="0" destOrd="0" parTransId="{7209E2AC-15D0-42AF-B224-C224A564ABA3}" sibTransId="{68B62CB3-CCE6-420E-8DDE-E2C31BD3C1BA}"/>
    <dgm:cxn modelId="{C39A6B11-BFC3-4087-853A-77DC000686C7}" srcId="{C6437CCD-7281-4071-960C-DDEC51391630}" destId="{A34DD680-5B71-445C-A030-38C35B8F2C40}" srcOrd="1" destOrd="0" parTransId="{A8720F0C-98A4-4DE1-AABB-AF2AB73C1E8D}" sibTransId="{9DF1067D-E508-4BAB-8213-8914D73900EA}"/>
    <dgm:cxn modelId="{4083B87F-B9E5-45FC-B779-CBCAC3E5B351}" type="presOf" srcId="{B2C674CC-B2C3-4862-88C1-BC8BCEA245C3}" destId="{A66A6BF2-CE4E-49BA-A586-94974358D847}" srcOrd="0" destOrd="1" presId="urn:microsoft.com/office/officeart/2005/8/layout/vList4#2"/>
    <dgm:cxn modelId="{7D9680AD-5754-43D5-BFC7-2AB7F1297CEF}" type="presOf" srcId="{2EC71938-0176-4513-80FF-1FF575C79B7E}" destId="{E1251BC3-719F-4B66-9001-A1C99EA1B7E9}" srcOrd="1" destOrd="1" presId="urn:microsoft.com/office/officeart/2005/8/layout/vList4#2"/>
    <dgm:cxn modelId="{F9CCC721-F399-4456-8D72-78CDC8C1EEC8}" type="presOf" srcId="{297B5F79-BB9A-4D23-8925-D529E79DB87A}" destId="{2B2703C1-FE29-4A3C-95D9-0382219A5B09}" srcOrd="0" destOrd="1" presId="urn:microsoft.com/office/officeart/2005/8/layout/vList4#2"/>
    <dgm:cxn modelId="{50C2BBAA-5F20-4582-A4CE-C95CFA2E9ED4}" srcId="{A34DD680-5B71-445C-A030-38C35B8F2C40}" destId="{B2C674CC-B2C3-4862-88C1-BC8BCEA245C3}" srcOrd="0" destOrd="0" parTransId="{4B459C6B-3889-45A4-8C66-7BE46B6E711D}" sibTransId="{3EAF4ABC-C5E2-4C0F-94AC-F100DAC459DC}"/>
    <dgm:cxn modelId="{3372A7BD-AEAC-4227-B403-140D2F737900}" type="presOf" srcId="{B2C674CC-B2C3-4862-88C1-BC8BCEA245C3}" destId="{B3AFBF96-31A7-4153-9DC0-BD5046B09D47}" srcOrd="1" destOrd="1" presId="urn:microsoft.com/office/officeart/2005/8/layout/vList4#2"/>
    <dgm:cxn modelId="{9C2D431E-72B9-4509-9788-BFDC3E4B1107}" srcId="{563BE724-4C55-414A-BA4C-088E2D72FAE9}" destId="{2EC71938-0176-4513-80FF-1FF575C79B7E}" srcOrd="0" destOrd="0" parTransId="{F790F948-156D-45AD-9850-10052AA2A6C0}" sibTransId="{56F5D71C-4B4F-4438-A5B8-86A1503C1040}"/>
    <dgm:cxn modelId="{36BCBB9E-D2DD-4FE8-8DFF-4D6FD8737EC4}" type="presOf" srcId="{A2B67CD6-8AC7-4270-A873-CA407D3BAF05}" destId="{0713A9E8-0145-4864-B6FB-1FF4F03C207D}" srcOrd="1" destOrd="0" presId="urn:microsoft.com/office/officeart/2005/8/layout/vList4#2"/>
    <dgm:cxn modelId="{8DD7163B-64CE-44AC-8EB9-0C993A218E0A}" type="presOf" srcId="{C6437CCD-7281-4071-960C-DDEC51391630}" destId="{08CA04A8-79D4-4992-B22C-C29EA3E56B0B}" srcOrd="0" destOrd="0" presId="urn:microsoft.com/office/officeart/2005/8/layout/vList4#2"/>
    <dgm:cxn modelId="{52E08D35-3997-4014-B10F-738FC917D682}" type="presOf" srcId="{01A08712-9568-4949-921B-51DFAF1958B6}" destId="{2B2703C1-FE29-4A3C-95D9-0382219A5B09}" srcOrd="0" destOrd="0" presId="urn:microsoft.com/office/officeart/2005/8/layout/vList4#2"/>
    <dgm:cxn modelId="{9210AACD-A15B-4005-8684-91BAF0B2E542}" srcId="{C6437CCD-7281-4071-960C-DDEC51391630}" destId="{A2B67CD6-8AC7-4270-A873-CA407D3BAF05}" srcOrd="2" destOrd="0" parTransId="{6EAEBE8D-9522-4062-B4D8-C481FE641B37}" sibTransId="{932D6D8C-D018-4B89-9B25-9D968F2636A9}"/>
    <dgm:cxn modelId="{E77B38FC-818B-479D-8F1E-E2612DCE33F8}" type="presOf" srcId="{A34DD680-5B71-445C-A030-38C35B8F2C40}" destId="{A66A6BF2-CE4E-49BA-A586-94974358D847}" srcOrd="0" destOrd="0" presId="urn:microsoft.com/office/officeart/2005/8/layout/vList4#2"/>
    <dgm:cxn modelId="{56579DD7-34F0-4634-A063-06DC60812195}" type="presOf" srcId="{2EC71938-0176-4513-80FF-1FF575C79B7E}" destId="{DB1D74D7-EA1B-4BC4-A88C-B435ED586BFD}" srcOrd="0" destOrd="1" presId="urn:microsoft.com/office/officeart/2005/8/layout/vList4#2"/>
    <dgm:cxn modelId="{0F5C4B57-1669-41A0-83E0-A969E35D2938}" type="presOf" srcId="{A34DD680-5B71-445C-A030-38C35B8F2C40}" destId="{B3AFBF96-31A7-4153-9DC0-BD5046B09D47}" srcOrd="1" destOrd="0" presId="urn:microsoft.com/office/officeart/2005/8/layout/vList4#2"/>
    <dgm:cxn modelId="{E85873FF-33ED-49AE-BB67-2BF3EFA38832}" srcId="{A2B67CD6-8AC7-4270-A873-CA407D3BAF05}" destId="{6B7A07A4-5401-4ECF-8079-63D988D6EF29}" srcOrd="0" destOrd="0" parTransId="{95663DCB-D3AB-4583-9F1D-9C8A2BAD131F}" sibTransId="{A67B3D17-0A02-4DD9-9E2B-4DFA42407420}"/>
    <dgm:cxn modelId="{6C07FE4F-5510-4F8B-8531-F0DF5F191182}" type="presOf" srcId="{6B7A07A4-5401-4ECF-8079-63D988D6EF29}" destId="{0713A9E8-0145-4864-B6FB-1FF4F03C207D}" srcOrd="1" destOrd="1" presId="urn:microsoft.com/office/officeart/2005/8/layout/vList4#2"/>
    <dgm:cxn modelId="{C441A864-6C92-46A9-BD2E-56F20331125D}" srcId="{C6437CCD-7281-4071-960C-DDEC51391630}" destId="{01A08712-9568-4949-921B-51DFAF1958B6}" srcOrd="3" destOrd="0" parTransId="{10D77FBE-27BF-47CA-BBFD-E6D771BD3E69}" sibTransId="{BE030FAE-B058-47D6-9F7B-099EF94208A5}"/>
    <dgm:cxn modelId="{0B594B52-3193-4E19-93BB-BB1128ABBDCF}" type="presParOf" srcId="{08CA04A8-79D4-4992-B22C-C29EA3E56B0B}" destId="{37DC9EB9-EE0F-45BB-90BC-CA46A5598202}" srcOrd="0" destOrd="0" presId="urn:microsoft.com/office/officeart/2005/8/layout/vList4#2"/>
    <dgm:cxn modelId="{7D6056FF-7599-483A-864C-6F6A11FFDDB9}" type="presParOf" srcId="{37DC9EB9-EE0F-45BB-90BC-CA46A5598202}" destId="{DB1D74D7-EA1B-4BC4-A88C-B435ED586BFD}" srcOrd="0" destOrd="0" presId="urn:microsoft.com/office/officeart/2005/8/layout/vList4#2"/>
    <dgm:cxn modelId="{4D9F9F6B-5A0E-47C5-9241-5E45BC3F9FC7}" type="presParOf" srcId="{37DC9EB9-EE0F-45BB-90BC-CA46A5598202}" destId="{008303D3-BAB2-4FB9-B7A6-C0D53B34C1EB}" srcOrd="1" destOrd="0" presId="urn:microsoft.com/office/officeart/2005/8/layout/vList4#2"/>
    <dgm:cxn modelId="{41AC1086-860E-43BF-893B-8A0367C6080D}" type="presParOf" srcId="{37DC9EB9-EE0F-45BB-90BC-CA46A5598202}" destId="{E1251BC3-719F-4B66-9001-A1C99EA1B7E9}" srcOrd="2" destOrd="0" presId="urn:microsoft.com/office/officeart/2005/8/layout/vList4#2"/>
    <dgm:cxn modelId="{478552DE-5066-46B0-9512-50A0272A25D5}" type="presParOf" srcId="{08CA04A8-79D4-4992-B22C-C29EA3E56B0B}" destId="{3F570F5C-6A11-4D5F-9350-E08903255E97}" srcOrd="1" destOrd="0" presId="urn:microsoft.com/office/officeart/2005/8/layout/vList4#2"/>
    <dgm:cxn modelId="{52D03675-CEB9-42F9-A2E6-9738BECF2A1B}" type="presParOf" srcId="{08CA04A8-79D4-4992-B22C-C29EA3E56B0B}" destId="{1C2A1A46-1867-43EE-A669-A90192793D7C}" srcOrd="2" destOrd="0" presId="urn:microsoft.com/office/officeart/2005/8/layout/vList4#2"/>
    <dgm:cxn modelId="{8A5F9DCE-969B-480E-A9BE-DB9DD91CCBD0}" type="presParOf" srcId="{1C2A1A46-1867-43EE-A669-A90192793D7C}" destId="{A66A6BF2-CE4E-49BA-A586-94974358D847}" srcOrd="0" destOrd="0" presId="urn:microsoft.com/office/officeart/2005/8/layout/vList4#2"/>
    <dgm:cxn modelId="{1780977D-E19E-44EA-82B3-72AE07F1EFDB}" type="presParOf" srcId="{1C2A1A46-1867-43EE-A669-A90192793D7C}" destId="{63C3CAB3-C5EA-43E3-8157-A3ABF1455742}" srcOrd="1" destOrd="0" presId="urn:microsoft.com/office/officeart/2005/8/layout/vList4#2"/>
    <dgm:cxn modelId="{445C7554-7825-48AD-8790-03E4E7671748}" type="presParOf" srcId="{1C2A1A46-1867-43EE-A669-A90192793D7C}" destId="{B3AFBF96-31A7-4153-9DC0-BD5046B09D47}" srcOrd="2" destOrd="0" presId="urn:microsoft.com/office/officeart/2005/8/layout/vList4#2"/>
    <dgm:cxn modelId="{E0D9808F-463F-4723-85DA-614B76EF53DB}" type="presParOf" srcId="{08CA04A8-79D4-4992-B22C-C29EA3E56B0B}" destId="{ACD99A96-BF3C-47B1-91DF-8704E29515A6}" srcOrd="3" destOrd="0" presId="urn:microsoft.com/office/officeart/2005/8/layout/vList4#2"/>
    <dgm:cxn modelId="{7876F9D2-07F0-435E-8EF1-D34EF5EEF222}" type="presParOf" srcId="{08CA04A8-79D4-4992-B22C-C29EA3E56B0B}" destId="{2EE51C33-8DA5-4F51-912D-DB5FA4B82798}" srcOrd="4" destOrd="0" presId="urn:microsoft.com/office/officeart/2005/8/layout/vList4#2"/>
    <dgm:cxn modelId="{BB0A7C7B-7181-421E-888B-311929B6EFB8}" type="presParOf" srcId="{2EE51C33-8DA5-4F51-912D-DB5FA4B82798}" destId="{7981E07E-F068-4A07-A507-25E7E119D6E4}" srcOrd="0" destOrd="0" presId="urn:microsoft.com/office/officeart/2005/8/layout/vList4#2"/>
    <dgm:cxn modelId="{39797363-9EA9-4D05-9729-28950A9C9750}" type="presParOf" srcId="{2EE51C33-8DA5-4F51-912D-DB5FA4B82798}" destId="{06AE5CF7-3870-494F-BD2E-B6369A5ACCCF}" srcOrd="1" destOrd="0" presId="urn:microsoft.com/office/officeart/2005/8/layout/vList4#2"/>
    <dgm:cxn modelId="{D780B025-DFEB-4BD6-9B47-F52C1012EA5C}" type="presParOf" srcId="{2EE51C33-8DA5-4F51-912D-DB5FA4B82798}" destId="{0713A9E8-0145-4864-B6FB-1FF4F03C207D}" srcOrd="2" destOrd="0" presId="urn:microsoft.com/office/officeart/2005/8/layout/vList4#2"/>
    <dgm:cxn modelId="{E5D51DA2-039A-4401-AF30-3DE72931EFA0}" type="presParOf" srcId="{08CA04A8-79D4-4992-B22C-C29EA3E56B0B}" destId="{B4D1E2E4-0727-45C7-8E50-BDA5B3971E48}" srcOrd="5" destOrd="0" presId="urn:microsoft.com/office/officeart/2005/8/layout/vList4#2"/>
    <dgm:cxn modelId="{E6130C52-BAD2-4B87-B145-0B1F069D43EC}" type="presParOf" srcId="{08CA04A8-79D4-4992-B22C-C29EA3E56B0B}" destId="{274155B2-371D-445E-8620-1ADED366BBA7}" srcOrd="6" destOrd="0" presId="urn:microsoft.com/office/officeart/2005/8/layout/vList4#2"/>
    <dgm:cxn modelId="{7ED9E058-DF95-4F76-AD85-CEA4A862549A}" type="presParOf" srcId="{274155B2-371D-445E-8620-1ADED366BBA7}" destId="{2B2703C1-FE29-4A3C-95D9-0382219A5B09}" srcOrd="0" destOrd="0" presId="urn:microsoft.com/office/officeart/2005/8/layout/vList4#2"/>
    <dgm:cxn modelId="{7BD40A60-D6C4-4612-9B66-65F1943E3BBF}" type="presParOf" srcId="{274155B2-371D-445E-8620-1ADED366BBA7}" destId="{D840B6C0-B04A-4A6C-9EF0-45F030FBE784}" srcOrd="1" destOrd="0" presId="urn:microsoft.com/office/officeart/2005/8/layout/vList4#2"/>
    <dgm:cxn modelId="{901B4E26-4493-4826-8FE5-59CEFBE9A872}" type="presParOf" srcId="{274155B2-371D-445E-8620-1ADED366BBA7}" destId="{74F5E46F-BF59-4BAD-993A-82D63D8A767F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949F019-BBDA-49CD-94EC-659EFF425D58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23383E68-1FD5-4EA3-BF32-CE309DE145A1}">
      <dgm:prSet phldrT="[Текст]" custT="1"/>
      <dgm:spPr/>
      <dgm:t>
        <a:bodyPr/>
        <a:lstStyle/>
        <a:p>
          <a:r>
            <a:rPr lang="uk-UA" sz="2800" b="1" dirty="0">
              <a:solidFill>
                <a:schemeClr val="bg1"/>
              </a:solidFill>
            </a:rPr>
            <a:t>ЦЕНТР ЖИТТЄСТІЙКОСТІ </a:t>
          </a:r>
        </a:p>
      </dgm:t>
    </dgm:pt>
    <dgm:pt modelId="{65382F4B-D703-4B2A-9443-916E68E5199E}" type="parTrans" cxnId="{FB89E841-74E6-4D2B-9467-C8D85E78AC5D}">
      <dgm:prSet/>
      <dgm:spPr/>
      <dgm:t>
        <a:bodyPr/>
        <a:lstStyle/>
        <a:p>
          <a:endParaRPr lang="uk-UA"/>
        </a:p>
      </dgm:t>
    </dgm:pt>
    <dgm:pt modelId="{5EB7F068-2928-4BE1-9AEA-65DC9019FA5C}" type="sibTrans" cxnId="{FB89E841-74E6-4D2B-9467-C8D85E78AC5D}">
      <dgm:prSet/>
      <dgm:spPr/>
      <dgm:t>
        <a:bodyPr/>
        <a:lstStyle/>
        <a:p>
          <a:endParaRPr lang="uk-UA"/>
        </a:p>
      </dgm:t>
    </dgm:pt>
    <dgm:pt modelId="{2F9F8EB7-B35C-4432-9E19-5531338AF98F}">
      <dgm:prSet phldrT="[Текст]" custT="1"/>
      <dgm:spPr/>
      <dgm:t>
        <a:bodyPr/>
        <a:lstStyle/>
        <a:p>
          <a:r>
            <a:rPr lang="uk-UA" sz="2000" dirty="0"/>
            <a:t>Організатор</a:t>
          </a:r>
        </a:p>
        <a:p>
          <a:r>
            <a:rPr lang="uk-UA" sz="2000" b="1" dirty="0"/>
            <a:t>БО БФ "</a:t>
          </a:r>
          <a:r>
            <a:rPr lang="uk-UA" sz="2000" b="1" dirty="0" err="1"/>
            <a:t>Карітас</a:t>
          </a:r>
          <a:r>
            <a:rPr lang="uk-UA" sz="2000" b="1" dirty="0"/>
            <a:t>"- </a:t>
          </a:r>
          <a:r>
            <a:rPr lang="uk-UA" sz="2000" b="1" dirty="0" err="1"/>
            <a:t>Сокаль</a:t>
          </a:r>
          <a:endParaRPr lang="uk-UA" sz="2000" b="1" dirty="0"/>
        </a:p>
      </dgm:t>
    </dgm:pt>
    <dgm:pt modelId="{A5542372-33CC-4EC3-960F-BA815F416EF8}" type="parTrans" cxnId="{ECF1BF53-7244-44EF-8BA5-8F61E413FE33}">
      <dgm:prSet/>
      <dgm:spPr/>
      <dgm:t>
        <a:bodyPr/>
        <a:lstStyle/>
        <a:p>
          <a:endParaRPr lang="uk-UA"/>
        </a:p>
      </dgm:t>
    </dgm:pt>
    <dgm:pt modelId="{CEF6EB3B-B30C-400C-826D-7CAF0E2CB465}" type="sibTrans" cxnId="{ECF1BF53-7244-44EF-8BA5-8F61E413FE33}">
      <dgm:prSet/>
      <dgm:spPr/>
      <dgm:t>
        <a:bodyPr/>
        <a:lstStyle/>
        <a:p>
          <a:endParaRPr lang="uk-UA"/>
        </a:p>
      </dgm:t>
    </dgm:pt>
    <dgm:pt modelId="{82EC2E21-D362-422F-9D25-7985F18930D5}">
      <dgm:prSet phldrT="[Текст]"/>
      <dgm:spPr/>
      <dgm:t>
        <a:bodyPr/>
        <a:lstStyle/>
        <a:p>
          <a:r>
            <a:rPr lang="uk-UA" b="1" dirty="0">
              <a:solidFill>
                <a:schemeClr val="bg1"/>
              </a:solidFill>
            </a:rPr>
            <a:t>Відділення «Денний центр соціально-психологічної допомоги особам, які постраждали від домашнього насильства та/або насильства за ознакою статі, з кризовою кімнатою»</a:t>
          </a:r>
        </a:p>
      </dgm:t>
    </dgm:pt>
    <dgm:pt modelId="{85257250-9F18-46E9-AA20-EB9EC3B95B0F}" type="parTrans" cxnId="{5EF6B7AA-8750-4486-AA85-FB01F3551FB3}">
      <dgm:prSet/>
      <dgm:spPr/>
      <dgm:t>
        <a:bodyPr/>
        <a:lstStyle/>
        <a:p>
          <a:endParaRPr lang="uk-UA"/>
        </a:p>
      </dgm:t>
    </dgm:pt>
    <dgm:pt modelId="{2A4231BD-2823-4E3B-9E3C-5F89309584F3}" type="sibTrans" cxnId="{5EF6B7AA-8750-4486-AA85-FB01F3551FB3}">
      <dgm:prSet/>
      <dgm:spPr/>
      <dgm:t>
        <a:bodyPr/>
        <a:lstStyle/>
        <a:p>
          <a:endParaRPr lang="uk-UA"/>
        </a:p>
      </dgm:t>
    </dgm:pt>
    <dgm:pt modelId="{4BF51036-7185-42E4-B694-44744F3CF45E}">
      <dgm:prSet phldrT="[Текст]" custT="1"/>
      <dgm:spPr/>
      <dgm:t>
        <a:bodyPr/>
        <a:lstStyle/>
        <a:p>
          <a:r>
            <a:rPr lang="uk-UA" sz="2000" dirty="0"/>
            <a:t>За підтримки</a:t>
          </a:r>
        </a:p>
        <a:p>
          <a:r>
            <a:rPr lang="uk-UA" sz="2000" b="1" dirty="0"/>
            <a:t>БО «Благодійного фонду «</a:t>
          </a:r>
          <a:r>
            <a:rPr lang="uk-UA" sz="2000" b="1" dirty="0" err="1"/>
            <a:t>Батерфлай</a:t>
          </a:r>
          <a:r>
            <a:rPr lang="uk-UA" sz="2000" b="1" dirty="0"/>
            <a:t>»</a:t>
          </a:r>
          <a:r>
            <a:rPr lang="uk-UA" sz="2000" dirty="0"/>
            <a:t> </a:t>
          </a:r>
          <a:r>
            <a:rPr lang="en-US" sz="2000" dirty="0"/>
            <a:t>2.5 </a:t>
          </a:r>
          <a:r>
            <a:rPr lang="uk-UA" sz="2000" dirty="0"/>
            <a:t>млн грн.</a:t>
          </a:r>
        </a:p>
      </dgm:t>
    </dgm:pt>
    <dgm:pt modelId="{01E71413-E18D-4B34-B534-9067F4F0691A}" type="parTrans" cxnId="{45B25A31-15A4-4908-8BAE-C89D3EA77E7D}">
      <dgm:prSet/>
      <dgm:spPr/>
      <dgm:t>
        <a:bodyPr/>
        <a:lstStyle/>
        <a:p>
          <a:endParaRPr lang="uk-UA"/>
        </a:p>
      </dgm:t>
    </dgm:pt>
    <dgm:pt modelId="{9EBFD5DE-146D-4FEC-B043-608E9835245C}" type="sibTrans" cxnId="{45B25A31-15A4-4908-8BAE-C89D3EA77E7D}">
      <dgm:prSet/>
      <dgm:spPr/>
      <dgm:t>
        <a:bodyPr/>
        <a:lstStyle/>
        <a:p>
          <a:endParaRPr lang="uk-UA"/>
        </a:p>
      </dgm:t>
    </dgm:pt>
    <dgm:pt modelId="{AB2301B4-7B3F-406D-A51F-52FD985A52D1}">
      <dgm:prSet phldrT="[Текст]" custT="1"/>
      <dgm:spPr/>
      <dgm:t>
        <a:bodyPr/>
        <a:lstStyle/>
        <a:p>
          <a:r>
            <a:rPr lang="uk-UA" sz="2000" b="1" dirty="0"/>
            <a:t>Надано 832 послуг</a:t>
          </a:r>
        </a:p>
      </dgm:t>
    </dgm:pt>
    <dgm:pt modelId="{211CB387-FEF3-4D3E-A155-B0E0C4CD665F}" type="parTrans" cxnId="{A5287D49-D86D-4B88-BB32-0D3716BD7F87}">
      <dgm:prSet/>
      <dgm:spPr/>
      <dgm:t>
        <a:bodyPr/>
        <a:lstStyle/>
        <a:p>
          <a:endParaRPr lang="uk-UA"/>
        </a:p>
      </dgm:t>
    </dgm:pt>
    <dgm:pt modelId="{BE8E56E4-26DA-48CB-BF11-159B6D23AB09}" type="sibTrans" cxnId="{A5287D49-D86D-4B88-BB32-0D3716BD7F87}">
      <dgm:prSet/>
      <dgm:spPr/>
      <dgm:t>
        <a:bodyPr/>
        <a:lstStyle/>
        <a:p>
          <a:endParaRPr lang="uk-UA"/>
        </a:p>
      </dgm:t>
    </dgm:pt>
    <dgm:pt modelId="{FE08BBFA-9E7B-4B1E-890C-55791A25191C}">
      <dgm:prSet phldrT="[Текст]" custT="1"/>
      <dgm:spPr/>
      <dgm:t>
        <a:bodyPr/>
        <a:lstStyle/>
        <a:p>
          <a:r>
            <a:rPr lang="uk-UA" sz="2000" b="1" dirty="0"/>
            <a:t>Охоплено 81 особу</a:t>
          </a:r>
        </a:p>
        <a:p>
          <a:r>
            <a:rPr lang="uk-UA" sz="2000" b="1" dirty="0"/>
            <a:t>проведено 107 консультацій</a:t>
          </a:r>
        </a:p>
      </dgm:t>
    </dgm:pt>
    <dgm:pt modelId="{1688B17B-4BB2-4AE5-BE5F-2A17DEFAAB0C}" type="parTrans" cxnId="{F68D4EB4-E2A4-4837-AB01-7A8C48252C28}">
      <dgm:prSet/>
      <dgm:spPr/>
      <dgm:t>
        <a:bodyPr/>
        <a:lstStyle/>
        <a:p>
          <a:endParaRPr lang="uk-UA"/>
        </a:p>
      </dgm:t>
    </dgm:pt>
    <dgm:pt modelId="{981C6137-1A16-4F58-89A4-7A28C989B6FA}" type="sibTrans" cxnId="{F68D4EB4-E2A4-4837-AB01-7A8C48252C28}">
      <dgm:prSet/>
      <dgm:spPr/>
      <dgm:t>
        <a:bodyPr/>
        <a:lstStyle/>
        <a:p>
          <a:endParaRPr lang="uk-UA"/>
        </a:p>
      </dgm:t>
    </dgm:pt>
    <dgm:pt modelId="{369C7259-B8AC-4187-ABAB-77B0CEA8A988}" type="pres">
      <dgm:prSet presAssocID="{A949F019-BBDA-49CD-94EC-659EFF425D5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A080EC36-EAAF-45D8-9251-6B21452DC897}" type="pres">
      <dgm:prSet presAssocID="{23383E68-1FD5-4EA3-BF32-CE309DE145A1}" presName="root" presStyleCnt="0"/>
      <dgm:spPr/>
    </dgm:pt>
    <dgm:pt modelId="{D2251C76-557B-4E0D-B078-91E305CA2361}" type="pres">
      <dgm:prSet presAssocID="{23383E68-1FD5-4EA3-BF32-CE309DE145A1}" presName="rootComposite" presStyleCnt="0"/>
      <dgm:spPr/>
    </dgm:pt>
    <dgm:pt modelId="{51B655D2-6574-49AE-814D-AEBD4DCD957A}" type="pres">
      <dgm:prSet presAssocID="{23383E68-1FD5-4EA3-BF32-CE309DE145A1}" presName="rootText" presStyleLbl="node1" presStyleIdx="0" presStyleCnt="2" custScaleX="141542" custScaleY="140032"/>
      <dgm:spPr/>
      <dgm:t>
        <a:bodyPr/>
        <a:lstStyle/>
        <a:p>
          <a:endParaRPr lang="uk-UA"/>
        </a:p>
      </dgm:t>
    </dgm:pt>
    <dgm:pt modelId="{0DF65B48-F77E-4483-B369-A67BA8DBC9EB}" type="pres">
      <dgm:prSet presAssocID="{23383E68-1FD5-4EA3-BF32-CE309DE145A1}" presName="rootConnector" presStyleLbl="node1" presStyleIdx="0" presStyleCnt="2"/>
      <dgm:spPr/>
      <dgm:t>
        <a:bodyPr/>
        <a:lstStyle/>
        <a:p>
          <a:endParaRPr lang="uk-UA"/>
        </a:p>
      </dgm:t>
    </dgm:pt>
    <dgm:pt modelId="{16998924-5481-49F4-950C-2EA2819179DB}" type="pres">
      <dgm:prSet presAssocID="{23383E68-1FD5-4EA3-BF32-CE309DE145A1}" presName="childShape" presStyleCnt="0"/>
      <dgm:spPr/>
    </dgm:pt>
    <dgm:pt modelId="{7B4108E0-C735-4FA8-B742-662540C1C0E2}" type="pres">
      <dgm:prSet presAssocID="{A5542372-33CC-4EC3-960F-BA815F416EF8}" presName="Name13" presStyleLbl="parChTrans1D2" presStyleIdx="0" presStyleCnt="4"/>
      <dgm:spPr/>
      <dgm:t>
        <a:bodyPr/>
        <a:lstStyle/>
        <a:p>
          <a:endParaRPr lang="uk-UA"/>
        </a:p>
      </dgm:t>
    </dgm:pt>
    <dgm:pt modelId="{F9CB01E7-31D1-4E68-BF97-4901C1033169}" type="pres">
      <dgm:prSet presAssocID="{2F9F8EB7-B35C-4432-9E19-5531338AF98F}" presName="childText" presStyleLbl="bgAcc1" presStyleIdx="0" presStyleCnt="4" custScaleX="13626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5DB8C16-7218-42FC-A477-C2AA8FD59407}" type="pres">
      <dgm:prSet presAssocID="{211CB387-FEF3-4D3E-A155-B0E0C4CD665F}" presName="Name13" presStyleLbl="parChTrans1D2" presStyleIdx="1" presStyleCnt="4"/>
      <dgm:spPr/>
      <dgm:t>
        <a:bodyPr/>
        <a:lstStyle/>
        <a:p>
          <a:endParaRPr lang="uk-UA"/>
        </a:p>
      </dgm:t>
    </dgm:pt>
    <dgm:pt modelId="{9D656D4F-AD86-4A56-9DEC-64B41E8BAB64}" type="pres">
      <dgm:prSet presAssocID="{AB2301B4-7B3F-406D-A51F-52FD985A52D1}" presName="childText" presStyleLbl="bgAcc1" presStyleIdx="1" presStyleCnt="4" custScaleX="159922" custScaleY="6698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A6D67D6-BA72-41AD-B3A4-8A9D60B889AA}" type="pres">
      <dgm:prSet presAssocID="{82EC2E21-D362-422F-9D25-7985F18930D5}" presName="root" presStyleCnt="0"/>
      <dgm:spPr/>
    </dgm:pt>
    <dgm:pt modelId="{48037273-ABE8-4238-A79A-DEBE6203F580}" type="pres">
      <dgm:prSet presAssocID="{82EC2E21-D362-422F-9D25-7985F18930D5}" presName="rootComposite" presStyleCnt="0"/>
      <dgm:spPr/>
    </dgm:pt>
    <dgm:pt modelId="{E23815BF-3745-45EB-831B-E3A13B17B461}" type="pres">
      <dgm:prSet presAssocID="{82EC2E21-D362-422F-9D25-7985F18930D5}" presName="rootText" presStyleLbl="node1" presStyleIdx="1" presStyleCnt="2" custScaleX="153867" custScaleY="160432"/>
      <dgm:spPr/>
      <dgm:t>
        <a:bodyPr/>
        <a:lstStyle/>
        <a:p>
          <a:endParaRPr lang="uk-UA"/>
        </a:p>
      </dgm:t>
    </dgm:pt>
    <dgm:pt modelId="{527397E6-55F0-40C8-A171-BF6C94971207}" type="pres">
      <dgm:prSet presAssocID="{82EC2E21-D362-422F-9D25-7985F18930D5}" presName="rootConnector" presStyleLbl="node1" presStyleIdx="1" presStyleCnt="2"/>
      <dgm:spPr/>
      <dgm:t>
        <a:bodyPr/>
        <a:lstStyle/>
        <a:p>
          <a:endParaRPr lang="uk-UA"/>
        </a:p>
      </dgm:t>
    </dgm:pt>
    <dgm:pt modelId="{7E4A2B41-E4E4-4751-A225-D8A58A00CBB4}" type="pres">
      <dgm:prSet presAssocID="{82EC2E21-D362-422F-9D25-7985F18930D5}" presName="childShape" presStyleCnt="0"/>
      <dgm:spPr/>
    </dgm:pt>
    <dgm:pt modelId="{F45C7F48-59CC-4BE7-9441-36D766E70CE2}" type="pres">
      <dgm:prSet presAssocID="{01E71413-E18D-4B34-B534-9067F4F0691A}" presName="Name13" presStyleLbl="parChTrans1D2" presStyleIdx="2" presStyleCnt="4"/>
      <dgm:spPr/>
      <dgm:t>
        <a:bodyPr/>
        <a:lstStyle/>
        <a:p>
          <a:endParaRPr lang="uk-UA"/>
        </a:p>
      </dgm:t>
    </dgm:pt>
    <dgm:pt modelId="{394C480F-A523-40EB-B5E9-4ED1AFC7B6DD}" type="pres">
      <dgm:prSet presAssocID="{4BF51036-7185-42E4-B694-44744F3CF45E}" presName="childText" presStyleLbl="bgAcc1" presStyleIdx="2" presStyleCnt="4" custScaleX="152471" custScaleY="12820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ACFC333-E339-4614-A7E5-B46ABC23898E}" type="pres">
      <dgm:prSet presAssocID="{1688B17B-4BB2-4AE5-BE5F-2A17DEFAAB0C}" presName="Name13" presStyleLbl="parChTrans1D2" presStyleIdx="3" presStyleCnt="4"/>
      <dgm:spPr/>
      <dgm:t>
        <a:bodyPr/>
        <a:lstStyle/>
        <a:p>
          <a:endParaRPr lang="uk-UA"/>
        </a:p>
      </dgm:t>
    </dgm:pt>
    <dgm:pt modelId="{7B2A0A39-DF1B-4D20-9246-19C4FB7EE11D}" type="pres">
      <dgm:prSet presAssocID="{FE08BBFA-9E7B-4B1E-890C-55791A25191C}" presName="childText" presStyleLbl="bgAcc1" presStyleIdx="3" presStyleCnt="4" custScaleX="197330" custScaleY="6779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696B88D-862A-495C-BC9A-A9A07E566702}" type="presOf" srcId="{A5542372-33CC-4EC3-960F-BA815F416EF8}" destId="{7B4108E0-C735-4FA8-B742-662540C1C0E2}" srcOrd="0" destOrd="0" presId="urn:microsoft.com/office/officeart/2005/8/layout/hierarchy3"/>
    <dgm:cxn modelId="{5EF6B7AA-8750-4486-AA85-FB01F3551FB3}" srcId="{A949F019-BBDA-49CD-94EC-659EFF425D58}" destId="{82EC2E21-D362-422F-9D25-7985F18930D5}" srcOrd="1" destOrd="0" parTransId="{85257250-9F18-46E9-AA20-EB9EC3B95B0F}" sibTransId="{2A4231BD-2823-4E3B-9E3C-5F89309584F3}"/>
    <dgm:cxn modelId="{CA9B3845-DBF7-4B42-8B56-38ADE7316C17}" type="presOf" srcId="{4BF51036-7185-42E4-B694-44744F3CF45E}" destId="{394C480F-A523-40EB-B5E9-4ED1AFC7B6DD}" srcOrd="0" destOrd="0" presId="urn:microsoft.com/office/officeart/2005/8/layout/hierarchy3"/>
    <dgm:cxn modelId="{C93C053C-7195-42DC-9926-533D8065267B}" type="presOf" srcId="{211CB387-FEF3-4D3E-A155-B0E0C4CD665F}" destId="{15DB8C16-7218-42FC-A477-C2AA8FD59407}" srcOrd="0" destOrd="0" presId="urn:microsoft.com/office/officeart/2005/8/layout/hierarchy3"/>
    <dgm:cxn modelId="{ECF1BF53-7244-44EF-8BA5-8F61E413FE33}" srcId="{23383E68-1FD5-4EA3-BF32-CE309DE145A1}" destId="{2F9F8EB7-B35C-4432-9E19-5531338AF98F}" srcOrd="0" destOrd="0" parTransId="{A5542372-33CC-4EC3-960F-BA815F416EF8}" sibTransId="{CEF6EB3B-B30C-400C-826D-7CAF0E2CB465}"/>
    <dgm:cxn modelId="{45B25A31-15A4-4908-8BAE-C89D3EA77E7D}" srcId="{82EC2E21-D362-422F-9D25-7985F18930D5}" destId="{4BF51036-7185-42E4-B694-44744F3CF45E}" srcOrd="0" destOrd="0" parTransId="{01E71413-E18D-4B34-B534-9067F4F0691A}" sibTransId="{9EBFD5DE-146D-4FEC-B043-608E9835245C}"/>
    <dgm:cxn modelId="{247CD08A-A182-4FD8-BC8D-F2678BE91F90}" type="presOf" srcId="{23383E68-1FD5-4EA3-BF32-CE309DE145A1}" destId="{51B655D2-6574-49AE-814D-AEBD4DCD957A}" srcOrd="0" destOrd="0" presId="urn:microsoft.com/office/officeart/2005/8/layout/hierarchy3"/>
    <dgm:cxn modelId="{0488AFBB-9E55-4481-B93A-ED4186570EF9}" type="presOf" srcId="{82EC2E21-D362-422F-9D25-7985F18930D5}" destId="{E23815BF-3745-45EB-831B-E3A13B17B461}" srcOrd="0" destOrd="0" presId="urn:microsoft.com/office/officeart/2005/8/layout/hierarchy3"/>
    <dgm:cxn modelId="{A4B62B1E-60CE-40A3-B76E-5CE945D160CB}" type="presOf" srcId="{A949F019-BBDA-49CD-94EC-659EFF425D58}" destId="{369C7259-B8AC-4187-ABAB-77B0CEA8A988}" srcOrd="0" destOrd="0" presId="urn:microsoft.com/office/officeart/2005/8/layout/hierarchy3"/>
    <dgm:cxn modelId="{E1A2B62C-CFF2-49FA-95CA-EFCDC8EBFA59}" type="presOf" srcId="{01E71413-E18D-4B34-B534-9067F4F0691A}" destId="{F45C7F48-59CC-4BE7-9441-36D766E70CE2}" srcOrd="0" destOrd="0" presId="urn:microsoft.com/office/officeart/2005/8/layout/hierarchy3"/>
    <dgm:cxn modelId="{A5287D49-D86D-4B88-BB32-0D3716BD7F87}" srcId="{23383E68-1FD5-4EA3-BF32-CE309DE145A1}" destId="{AB2301B4-7B3F-406D-A51F-52FD985A52D1}" srcOrd="1" destOrd="0" parTransId="{211CB387-FEF3-4D3E-A155-B0E0C4CD665F}" sibTransId="{BE8E56E4-26DA-48CB-BF11-159B6D23AB09}"/>
    <dgm:cxn modelId="{FB89E841-74E6-4D2B-9467-C8D85E78AC5D}" srcId="{A949F019-BBDA-49CD-94EC-659EFF425D58}" destId="{23383E68-1FD5-4EA3-BF32-CE309DE145A1}" srcOrd="0" destOrd="0" parTransId="{65382F4B-D703-4B2A-9443-916E68E5199E}" sibTransId="{5EB7F068-2928-4BE1-9AEA-65DC9019FA5C}"/>
    <dgm:cxn modelId="{5B55E65B-2505-486E-91B3-773B5AD8D23F}" type="presOf" srcId="{1688B17B-4BB2-4AE5-BE5F-2A17DEFAAB0C}" destId="{8ACFC333-E339-4614-A7E5-B46ABC23898E}" srcOrd="0" destOrd="0" presId="urn:microsoft.com/office/officeart/2005/8/layout/hierarchy3"/>
    <dgm:cxn modelId="{669FD3C5-F655-4568-9C09-C6374AC0751C}" type="presOf" srcId="{23383E68-1FD5-4EA3-BF32-CE309DE145A1}" destId="{0DF65B48-F77E-4483-B369-A67BA8DBC9EB}" srcOrd="1" destOrd="0" presId="urn:microsoft.com/office/officeart/2005/8/layout/hierarchy3"/>
    <dgm:cxn modelId="{4B090AEC-CF43-4316-B2FB-3B28D9374C50}" type="presOf" srcId="{82EC2E21-D362-422F-9D25-7985F18930D5}" destId="{527397E6-55F0-40C8-A171-BF6C94971207}" srcOrd="1" destOrd="0" presId="urn:microsoft.com/office/officeart/2005/8/layout/hierarchy3"/>
    <dgm:cxn modelId="{FF033CD3-07A5-48A4-BD12-453C45EDE323}" type="presOf" srcId="{FE08BBFA-9E7B-4B1E-890C-55791A25191C}" destId="{7B2A0A39-DF1B-4D20-9246-19C4FB7EE11D}" srcOrd="0" destOrd="0" presId="urn:microsoft.com/office/officeart/2005/8/layout/hierarchy3"/>
    <dgm:cxn modelId="{B9C2CB1D-4368-4D55-BEFC-4D5F42165769}" type="presOf" srcId="{2F9F8EB7-B35C-4432-9E19-5531338AF98F}" destId="{F9CB01E7-31D1-4E68-BF97-4901C1033169}" srcOrd="0" destOrd="0" presId="urn:microsoft.com/office/officeart/2005/8/layout/hierarchy3"/>
    <dgm:cxn modelId="{B7D6B242-E3E4-43F7-8DA1-56CA486D9CC9}" type="presOf" srcId="{AB2301B4-7B3F-406D-A51F-52FD985A52D1}" destId="{9D656D4F-AD86-4A56-9DEC-64B41E8BAB64}" srcOrd="0" destOrd="0" presId="urn:microsoft.com/office/officeart/2005/8/layout/hierarchy3"/>
    <dgm:cxn modelId="{F68D4EB4-E2A4-4837-AB01-7A8C48252C28}" srcId="{82EC2E21-D362-422F-9D25-7985F18930D5}" destId="{FE08BBFA-9E7B-4B1E-890C-55791A25191C}" srcOrd="1" destOrd="0" parTransId="{1688B17B-4BB2-4AE5-BE5F-2A17DEFAAB0C}" sibTransId="{981C6137-1A16-4F58-89A4-7A28C989B6FA}"/>
    <dgm:cxn modelId="{CE91808E-0057-4807-B75C-151A5FB08C32}" type="presParOf" srcId="{369C7259-B8AC-4187-ABAB-77B0CEA8A988}" destId="{A080EC36-EAAF-45D8-9251-6B21452DC897}" srcOrd="0" destOrd="0" presId="urn:microsoft.com/office/officeart/2005/8/layout/hierarchy3"/>
    <dgm:cxn modelId="{29317B3B-CCD8-4621-908E-13CF215471D1}" type="presParOf" srcId="{A080EC36-EAAF-45D8-9251-6B21452DC897}" destId="{D2251C76-557B-4E0D-B078-91E305CA2361}" srcOrd="0" destOrd="0" presId="urn:microsoft.com/office/officeart/2005/8/layout/hierarchy3"/>
    <dgm:cxn modelId="{0C191F7B-D5EF-4596-8A02-CB5316842E96}" type="presParOf" srcId="{D2251C76-557B-4E0D-B078-91E305CA2361}" destId="{51B655D2-6574-49AE-814D-AEBD4DCD957A}" srcOrd="0" destOrd="0" presId="urn:microsoft.com/office/officeart/2005/8/layout/hierarchy3"/>
    <dgm:cxn modelId="{EB9549FE-F32F-472D-9339-732572E475A3}" type="presParOf" srcId="{D2251C76-557B-4E0D-B078-91E305CA2361}" destId="{0DF65B48-F77E-4483-B369-A67BA8DBC9EB}" srcOrd="1" destOrd="0" presId="urn:microsoft.com/office/officeart/2005/8/layout/hierarchy3"/>
    <dgm:cxn modelId="{5AF61243-CBCD-4B29-BA56-A9E0A0D7B38F}" type="presParOf" srcId="{A080EC36-EAAF-45D8-9251-6B21452DC897}" destId="{16998924-5481-49F4-950C-2EA2819179DB}" srcOrd="1" destOrd="0" presId="urn:microsoft.com/office/officeart/2005/8/layout/hierarchy3"/>
    <dgm:cxn modelId="{2D57EA0E-24B2-4373-B734-4EA9D4DEA91B}" type="presParOf" srcId="{16998924-5481-49F4-950C-2EA2819179DB}" destId="{7B4108E0-C735-4FA8-B742-662540C1C0E2}" srcOrd="0" destOrd="0" presId="urn:microsoft.com/office/officeart/2005/8/layout/hierarchy3"/>
    <dgm:cxn modelId="{CBF061B2-06C2-4B6A-9866-5917D6126003}" type="presParOf" srcId="{16998924-5481-49F4-950C-2EA2819179DB}" destId="{F9CB01E7-31D1-4E68-BF97-4901C1033169}" srcOrd="1" destOrd="0" presId="urn:microsoft.com/office/officeart/2005/8/layout/hierarchy3"/>
    <dgm:cxn modelId="{EE3669B4-21DA-40B8-A51E-993202C672B7}" type="presParOf" srcId="{16998924-5481-49F4-950C-2EA2819179DB}" destId="{15DB8C16-7218-42FC-A477-C2AA8FD59407}" srcOrd="2" destOrd="0" presId="urn:microsoft.com/office/officeart/2005/8/layout/hierarchy3"/>
    <dgm:cxn modelId="{654817BC-FBFE-4F6F-A2B8-89680D20C3A8}" type="presParOf" srcId="{16998924-5481-49F4-950C-2EA2819179DB}" destId="{9D656D4F-AD86-4A56-9DEC-64B41E8BAB64}" srcOrd="3" destOrd="0" presId="urn:microsoft.com/office/officeart/2005/8/layout/hierarchy3"/>
    <dgm:cxn modelId="{3EAFAF57-65FB-4A0E-88A6-02EC7CD5825B}" type="presParOf" srcId="{369C7259-B8AC-4187-ABAB-77B0CEA8A988}" destId="{2A6D67D6-BA72-41AD-B3A4-8A9D60B889AA}" srcOrd="1" destOrd="0" presId="urn:microsoft.com/office/officeart/2005/8/layout/hierarchy3"/>
    <dgm:cxn modelId="{16C90386-9781-4961-B33E-7A7A174CD16E}" type="presParOf" srcId="{2A6D67D6-BA72-41AD-B3A4-8A9D60B889AA}" destId="{48037273-ABE8-4238-A79A-DEBE6203F580}" srcOrd="0" destOrd="0" presId="urn:microsoft.com/office/officeart/2005/8/layout/hierarchy3"/>
    <dgm:cxn modelId="{1CD94B12-9234-4901-8CFB-79E944914E6F}" type="presParOf" srcId="{48037273-ABE8-4238-A79A-DEBE6203F580}" destId="{E23815BF-3745-45EB-831B-E3A13B17B461}" srcOrd="0" destOrd="0" presId="urn:microsoft.com/office/officeart/2005/8/layout/hierarchy3"/>
    <dgm:cxn modelId="{DE7383E3-F196-40BA-82D4-0F4433317298}" type="presParOf" srcId="{48037273-ABE8-4238-A79A-DEBE6203F580}" destId="{527397E6-55F0-40C8-A171-BF6C94971207}" srcOrd="1" destOrd="0" presId="urn:microsoft.com/office/officeart/2005/8/layout/hierarchy3"/>
    <dgm:cxn modelId="{8699C784-5073-41FB-99FE-2510295C02DC}" type="presParOf" srcId="{2A6D67D6-BA72-41AD-B3A4-8A9D60B889AA}" destId="{7E4A2B41-E4E4-4751-A225-D8A58A00CBB4}" srcOrd="1" destOrd="0" presId="urn:microsoft.com/office/officeart/2005/8/layout/hierarchy3"/>
    <dgm:cxn modelId="{D564B3DF-2105-4675-AE32-9CC076302704}" type="presParOf" srcId="{7E4A2B41-E4E4-4751-A225-D8A58A00CBB4}" destId="{F45C7F48-59CC-4BE7-9441-36D766E70CE2}" srcOrd="0" destOrd="0" presId="urn:microsoft.com/office/officeart/2005/8/layout/hierarchy3"/>
    <dgm:cxn modelId="{3C669946-F1A6-4781-9931-72088EF2C38B}" type="presParOf" srcId="{7E4A2B41-E4E4-4751-A225-D8A58A00CBB4}" destId="{394C480F-A523-40EB-B5E9-4ED1AFC7B6DD}" srcOrd="1" destOrd="0" presId="urn:microsoft.com/office/officeart/2005/8/layout/hierarchy3"/>
    <dgm:cxn modelId="{B1273EC4-2AC9-4373-83A4-23102118BDEB}" type="presParOf" srcId="{7E4A2B41-E4E4-4751-A225-D8A58A00CBB4}" destId="{8ACFC333-E339-4614-A7E5-B46ABC23898E}" srcOrd="2" destOrd="0" presId="urn:microsoft.com/office/officeart/2005/8/layout/hierarchy3"/>
    <dgm:cxn modelId="{D0A310EE-EDB8-41F1-9374-6210C84B572C}" type="presParOf" srcId="{7E4A2B41-E4E4-4751-A225-D8A58A00CBB4}" destId="{7B2A0A39-DF1B-4D20-9246-19C4FB7EE11D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A54DDE9-18D9-445F-B567-D9395C554BE9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D18653B1-EBA3-47C3-BB33-A0D0EEBB98F0}">
      <dgm:prSet phldrT="[Текст]" custT="1"/>
      <dgm:spPr/>
      <dgm:t>
        <a:bodyPr/>
        <a:lstStyle/>
        <a:p>
          <a:r>
            <a:rPr lang="uk-UA" sz="3600" b="1" dirty="0">
              <a:solidFill>
                <a:schemeClr val="bg1"/>
              </a:solidFill>
            </a:rPr>
            <a:t>Всього отримали допомогу </a:t>
          </a:r>
          <a:r>
            <a:rPr lang="uk-UA" sz="3600" dirty="0">
              <a:solidFill>
                <a:schemeClr val="bg1"/>
              </a:solidFill>
            </a:rPr>
            <a:t>1273 осіб</a:t>
          </a:r>
        </a:p>
        <a:p>
          <a:r>
            <a:rPr lang="uk-UA" sz="3600" dirty="0">
              <a:solidFill>
                <a:schemeClr val="bg1"/>
              </a:solidFill>
            </a:rPr>
            <a:t> на суму</a:t>
          </a:r>
        </a:p>
        <a:p>
          <a:r>
            <a:rPr lang="uk-UA" sz="3600" dirty="0">
              <a:solidFill>
                <a:schemeClr val="bg1"/>
              </a:solidFill>
            </a:rPr>
            <a:t> 6 250,1  тис. грн.</a:t>
          </a:r>
        </a:p>
      </dgm:t>
    </dgm:pt>
    <dgm:pt modelId="{C0987A10-FB45-49EF-AABB-83F61505E79F}" type="parTrans" cxnId="{1CF95887-4591-4726-B6F4-D0E8458890F2}">
      <dgm:prSet/>
      <dgm:spPr/>
      <dgm:t>
        <a:bodyPr/>
        <a:lstStyle/>
        <a:p>
          <a:endParaRPr lang="uk-UA"/>
        </a:p>
      </dgm:t>
    </dgm:pt>
    <dgm:pt modelId="{BBC016AF-F8D0-4AB8-B575-F9FB34252F64}" type="sibTrans" cxnId="{1CF95887-4591-4726-B6F4-D0E8458890F2}">
      <dgm:prSet/>
      <dgm:spPr/>
      <dgm:t>
        <a:bodyPr/>
        <a:lstStyle/>
        <a:p>
          <a:endParaRPr lang="uk-UA"/>
        </a:p>
      </dgm:t>
    </dgm:pt>
    <dgm:pt modelId="{4D40AEBC-8353-4C63-B2DE-571EFA04E7F5}">
      <dgm:prSet phldrT="[Текст]" custT="1"/>
      <dgm:spPr/>
      <dgm:t>
        <a:bodyPr/>
        <a:lstStyle/>
        <a:p>
          <a:r>
            <a:rPr lang="uk-UA" sz="2800" dirty="0"/>
            <a:t>З </a:t>
          </a:r>
          <a:r>
            <a:rPr lang="uk-UA" sz="2800" b="1" dirty="0"/>
            <a:t>місцевого</a:t>
          </a:r>
          <a:r>
            <a:rPr lang="uk-UA" sz="2800" dirty="0"/>
            <a:t> бюджету 1006 осіб на суму 5 073,4  тис. грн.</a:t>
          </a:r>
        </a:p>
      </dgm:t>
    </dgm:pt>
    <dgm:pt modelId="{35A17DB0-2A3B-44E3-B731-BC42C7E1F08D}" type="parTrans" cxnId="{1BBEB3D1-10DE-4B85-A0DA-D5C44DDFB272}">
      <dgm:prSet/>
      <dgm:spPr/>
      <dgm:t>
        <a:bodyPr/>
        <a:lstStyle/>
        <a:p>
          <a:endParaRPr lang="uk-UA"/>
        </a:p>
      </dgm:t>
    </dgm:pt>
    <dgm:pt modelId="{09330649-E496-486B-A69B-0DB71C02322D}" type="sibTrans" cxnId="{1BBEB3D1-10DE-4B85-A0DA-D5C44DDFB272}">
      <dgm:prSet/>
      <dgm:spPr/>
      <dgm:t>
        <a:bodyPr/>
        <a:lstStyle/>
        <a:p>
          <a:endParaRPr lang="uk-UA"/>
        </a:p>
      </dgm:t>
    </dgm:pt>
    <dgm:pt modelId="{F9DD124C-2CED-47DB-951A-4E1C6D85A1FD}">
      <dgm:prSet phldrT="[Текст]" custT="1"/>
      <dgm:spPr/>
      <dgm:t>
        <a:bodyPr/>
        <a:lstStyle/>
        <a:p>
          <a:r>
            <a:rPr lang="uk-UA" sz="2800" dirty="0"/>
            <a:t>З </a:t>
          </a:r>
          <a:r>
            <a:rPr lang="uk-UA" sz="2800" b="1" dirty="0"/>
            <a:t>обласного</a:t>
          </a:r>
          <a:r>
            <a:rPr lang="uk-UA" sz="2800" dirty="0"/>
            <a:t> бюджету 267осіб на суму 1 176,7  тис. грн.</a:t>
          </a:r>
        </a:p>
      </dgm:t>
    </dgm:pt>
    <dgm:pt modelId="{7CA46EAA-395D-4CD7-B13E-68EF35EF7AF3}" type="parTrans" cxnId="{29A0855C-CB42-4065-B321-279BEB378ADB}">
      <dgm:prSet/>
      <dgm:spPr/>
      <dgm:t>
        <a:bodyPr/>
        <a:lstStyle/>
        <a:p>
          <a:endParaRPr lang="uk-UA"/>
        </a:p>
      </dgm:t>
    </dgm:pt>
    <dgm:pt modelId="{0D97739D-8E9A-4805-AC2D-02DD6668FD81}" type="sibTrans" cxnId="{29A0855C-CB42-4065-B321-279BEB378ADB}">
      <dgm:prSet/>
      <dgm:spPr/>
      <dgm:t>
        <a:bodyPr/>
        <a:lstStyle/>
        <a:p>
          <a:endParaRPr lang="uk-UA"/>
        </a:p>
      </dgm:t>
    </dgm:pt>
    <dgm:pt modelId="{1F1CF88B-D632-4204-AFCD-6C9BC7EA8D5F}" type="pres">
      <dgm:prSet presAssocID="{BA54DDE9-18D9-445F-B567-D9395C554BE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ACE42467-2D36-4B64-9CC6-250005D4D12A}" type="pres">
      <dgm:prSet presAssocID="{D18653B1-EBA3-47C3-BB33-A0D0EEBB98F0}" presName="linNode" presStyleCnt="0"/>
      <dgm:spPr/>
    </dgm:pt>
    <dgm:pt modelId="{A583C4E6-8CEC-40C5-BBE1-39911C4DF141}" type="pres">
      <dgm:prSet presAssocID="{D18653B1-EBA3-47C3-BB33-A0D0EEBB98F0}" presName="parentShp" presStyleLbl="node1" presStyleIdx="0" presStyleCnt="1" custScaleX="9277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690A1A2-9F97-47A8-B9A6-D7C652FCE9EE}" type="pres">
      <dgm:prSet presAssocID="{D18653B1-EBA3-47C3-BB33-A0D0EEBB98F0}" presName="childShp" presStyleLbl="bgAccFollowNode1" presStyleIdx="0" presStyleCnt="1" custScaleX="101362" custScaleY="9227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51E916D-53CF-4D3F-A8CC-5CC33F697C70}" type="presOf" srcId="{D18653B1-EBA3-47C3-BB33-A0D0EEBB98F0}" destId="{A583C4E6-8CEC-40C5-BBE1-39911C4DF141}" srcOrd="0" destOrd="0" presId="urn:microsoft.com/office/officeart/2005/8/layout/vList6"/>
    <dgm:cxn modelId="{10AAFBDE-AE0A-4E26-87D8-9A6FE72C78DA}" type="presOf" srcId="{BA54DDE9-18D9-445F-B567-D9395C554BE9}" destId="{1F1CF88B-D632-4204-AFCD-6C9BC7EA8D5F}" srcOrd="0" destOrd="0" presId="urn:microsoft.com/office/officeart/2005/8/layout/vList6"/>
    <dgm:cxn modelId="{1BBEB3D1-10DE-4B85-A0DA-D5C44DDFB272}" srcId="{D18653B1-EBA3-47C3-BB33-A0D0EEBB98F0}" destId="{4D40AEBC-8353-4C63-B2DE-571EFA04E7F5}" srcOrd="0" destOrd="0" parTransId="{35A17DB0-2A3B-44E3-B731-BC42C7E1F08D}" sibTransId="{09330649-E496-486B-A69B-0DB71C02322D}"/>
    <dgm:cxn modelId="{D3FAEE4B-BC20-4E9C-92D6-1BDDA256F1A4}" type="presOf" srcId="{F9DD124C-2CED-47DB-951A-4E1C6D85A1FD}" destId="{8690A1A2-9F97-47A8-B9A6-D7C652FCE9EE}" srcOrd="0" destOrd="1" presId="urn:microsoft.com/office/officeart/2005/8/layout/vList6"/>
    <dgm:cxn modelId="{CB069241-69D9-4EC9-8F36-DFBE1025CAC1}" type="presOf" srcId="{4D40AEBC-8353-4C63-B2DE-571EFA04E7F5}" destId="{8690A1A2-9F97-47A8-B9A6-D7C652FCE9EE}" srcOrd="0" destOrd="0" presId="urn:microsoft.com/office/officeart/2005/8/layout/vList6"/>
    <dgm:cxn modelId="{29A0855C-CB42-4065-B321-279BEB378ADB}" srcId="{D18653B1-EBA3-47C3-BB33-A0D0EEBB98F0}" destId="{F9DD124C-2CED-47DB-951A-4E1C6D85A1FD}" srcOrd="1" destOrd="0" parTransId="{7CA46EAA-395D-4CD7-B13E-68EF35EF7AF3}" sibTransId="{0D97739D-8E9A-4805-AC2D-02DD6668FD81}"/>
    <dgm:cxn modelId="{1CF95887-4591-4726-B6F4-D0E8458890F2}" srcId="{BA54DDE9-18D9-445F-B567-D9395C554BE9}" destId="{D18653B1-EBA3-47C3-BB33-A0D0EEBB98F0}" srcOrd="0" destOrd="0" parTransId="{C0987A10-FB45-49EF-AABB-83F61505E79F}" sibTransId="{BBC016AF-F8D0-4AB8-B575-F9FB34252F64}"/>
    <dgm:cxn modelId="{52E3C6C5-297D-4729-8EEF-257866084E21}" type="presParOf" srcId="{1F1CF88B-D632-4204-AFCD-6C9BC7EA8D5F}" destId="{ACE42467-2D36-4B64-9CC6-250005D4D12A}" srcOrd="0" destOrd="0" presId="urn:microsoft.com/office/officeart/2005/8/layout/vList6"/>
    <dgm:cxn modelId="{AAC46A62-85D3-4F57-93BF-CEEB9AE5F9DD}" type="presParOf" srcId="{ACE42467-2D36-4B64-9CC6-250005D4D12A}" destId="{A583C4E6-8CEC-40C5-BBE1-39911C4DF141}" srcOrd="0" destOrd="0" presId="urn:microsoft.com/office/officeart/2005/8/layout/vList6"/>
    <dgm:cxn modelId="{2219C01A-B100-4DC5-833E-080ECA7AE9E3}" type="presParOf" srcId="{ACE42467-2D36-4B64-9CC6-250005D4D12A}" destId="{8690A1A2-9F97-47A8-B9A6-D7C652FCE9E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E513EAA-3214-4978-9986-A3350C0C2B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D6EEC70F-B25A-45D5-BD78-644CA42A61BF}">
      <dgm:prSet phldrT="[Текст]" custT="1"/>
      <dgm:spPr/>
      <dgm:t>
        <a:bodyPr/>
        <a:lstStyle/>
        <a:p>
          <a:r>
            <a:rPr lang="uk-UA" sz="3200" dirty="0">
              <a:solidFill>
                <a:schemeClr val="bg1"/>
              </a:solidFill>
            </a:rPr>
            <a:t>Учасники бойових дій</a:t>
          </a:r>
        </a:p>
      </dgm:t>
    </dgm:pt>
    <dgm:pt modelId="{B53110F6-2987-4A2A-B0B7-7B585E56BD19}" type="parTrans" cxnId="{4F2F48FA-13BE-4693-88C6-8988C7D9A026}">
      <dgm:prSet/>
      <dgm:spPr/>
      <dgm:t>
        <a:bodyPr/>
        <a:lstStyle/>
        <a:p>
          <a:endParaRPr lang="uk-UA"/>
        </a:p>
      </dgm:t>
    </dgm:pt>
    <dgm:pt modelId="{25B9A303-259E-4A71-B43E-EDDF3A2C8AD7}" type="sibTrans" cxnId="{4F2F48FA-13BE-4693-88C6-8988C7D9A026}">
      <dgm:prSet/>
      <dgm:spPr/>
      <dgm:t>
        <a:bodyPr/>
        <a:lstStyle/>
        <a:p>
          <a:endParaRPr lang="uk-UA"/>
        </a:p>
      </dgm:t>
    </dgm:pt>
    <dgm:pt modelId="{36782875-A89D-4EB5-A147-42658C77D820}">
      <dgm:prSet phldrT="[Текст]" custT="1"/>
      <dgm:spPr/>
      <dgm:t>
        <a:bodyPr/>
        <a:lstStyle/>
        <a:p>
          <a:r>
            <a:rPr lang="uk-UA" sz="2800" dirty="0"/>
            <a:t>450 осіб (+196 </a:t>
          </a:r>
          <a:r>
            <a:rPr lang="uk-UA" sz="2800" dirty="0" err="1"/>
            <a:t>осіб</a:t>
          </a:r>
          <a:r>
            <a:rPr lang="uk-UA" sz="2800" dirty="0"/>
            <a:t>)</a:t>
          </a:r>
        </a:p>
      </dgm:t>
    </dgm:pt>
    <dgm:pt modelId="{64104CEC-D17B-4417-B67D-C5AD542F2136}" type="parTrans" cxnId="{110DC5DC-FE96-4233-8B3C-A34178D2DA4E}">
      <dgm:prSet/>
      <dgm:spPr/>
      <dgm:t>
        <a:bodyPr/>
        <a:lstStyle/>
        <a:p>
          <a:endParaRPr lang="uk-UA"/>
        </a:p>
      </dgm:t>
    </dgm:pt>
    <dgm:pt modelId="{D9649099-A8AE-49C8-B039-CCC5FF8C02E1}" type="sibTrans" cxnId="{110DC5DC-FE96-4233-8B3C-A34178D2DA4E}">
      <dgm:prSet/>
      <dgm:spPr/>
      <dgm:t>
        <a:bodyPr/>
        <a:lstStyle/>
        <a:p>
          <a:endParaRPr lang="uk-UA"/>
        </a:p>
      </dgm:t>
    </dgm:pt>
    <dgm:pt modelId="{67A6E984-6DB1-45F3-AF4A-0D1DF4A3C233}">
      <dgm:prSet phldrT="[Текст]" custT="1"/>
      <dgm:spPr/>
      <dgm:t>
        <a:bodyPr/>
        <a:lstStyle/>
        <a:p>
          <a:r>
            <a:rPr lang="uk-UA" sz="2800" dirty="0">
              <a:solidFill>
                <a:schemeClr val="bg1"/>
              </a:solidFill>
            </a:rPr>
            <a:t>Люди з інвалідністю в наслідок війни</a:t>
          </a:r>
        </a:p>
      </dgm:t>
    </dgm:pt>
    <dgm:pt modelId="{E27C2639-D80B-4464-B37D-40A8D2455E33}" type="parTrans" cxnId="{9FC12A50-02AB-4F48-BBB0-B575CC9643DC}">
      <dgm:prSet/>
      <dgm:spPr/>
      <dgm:t>
        <a:bodyPr/>
        <a:lstStyle/>
        <a:p>
          <a:endParaRPr lang="uk-UA"/>
        </a:p>
      </dgm:t>
    </dgm:pt>
    <dgm:pt modelId="{BD8FBCB6-328D-42CB-A59A-84FBD663E33C}" type="sibTrans" cxnId="{9FC12A50-02AB-4F48-BBB0-B575CC9643DC}">
      <dgm:prSet/>
      <dgm:spPr/>
      <dgm:t>
        <a:bodyPr/>
        <a:lstStyle/>
        <a:p>
          <a:endParaRPr lang="uk-UA"/>
        </a:p>
      </dgm:t>
    </dgm:pt>
    <dgm:pt modelId="{6D20A5FA-C022-4C16-B396-15639FABA1A6}">
      <dgm:prSet phldrT="[Текст]" custT="1"/>
      <dgm:spPr/>
      <dgm:t>
        <a:bodyPr/>
        <a:lstStyle/>
        <a:p>
          <a:r>
            <a:rPr lang="uk-UA" sz="2800" dirty="0"/>
            <a:t>53 особи (+38 осіб)</a:t>
          </a:r>
        </a:p>
      </dgm:t>
    </dgm:pt>
    <dgm:pt modelId="{2337EA03-71C5-4992-B959-1AA6EAC8CD64}" type="parTrans" cxnId="{452B5840-FB3C-4D0B-848E-1ACAE8AF6B19}">
      <dgm:prSet/>
      <dgm:spPr/>
      <dgm:t>
        <a:bodyPr/>
        <a:lstStyle/>
        <a:p>
          <a:endParaRPr lang="uk-UA"/>
        </a:p>
      </dgm:t>
    </dgm:pt>
    <dgm:pt modelId="{FE679B96-F787-4C2D-A3AC-96E638717B1C}" type="sibTrans" cxnId="{452B5840-FB3C-4D0B-848E-1ACAE8AF6B19}">
      <dgm:prSet/>
      <dgm:spPr/>
      <dgm:t>
        <a:bodyPr/>
        <a:lstStyle/>
        <a:p>
          <a:endParaRPr lang="uk-UA"/>
        </a:p>
      </dgm:t>
    </dgm:pt>
    <dgm:pt modelId="{5619B274-E78C-4B8C-9009-A2D6FC902818}">
      <dgm:prSet phldrT="[Текст]"/>
      <dgm:spPr/>
      <dgm:t>
        <a:bodyPr/>
        <a:lstStyle/>
        <a:p>
          <a:endParaRPr lang="uk-UA" dirty="0"/>
        </a:p>
      </dgm:t>
    </dgm:pt>
    <dgm:pt modelId="{189717E9-7612-4207-A89F-ACE3F0091524}" type="parTrans" cxnId="{D6A14729-0054-453A-ADB4-54F153665A87}">
      <dgm:prSet/>
      <dgm:spPr/>
      <dgm:t>
        <a:bodyPr/>
        <a:lstStyle/>
        <a:p>
          <a:endParaRPr lang="uk-UA"/>
        </a:p>
      </dgm:t>
    </dgm:pt>
    <dgm:pt modelId="{09BF9CCD-F53F-43BA-8533-ADE9BC5A2975}" type="sibTrans" cxnId="{D6A14729-0054-453A-ADB4-54F153665A87}">
      <dgm:prSet/>
      <dgm:spPr/>
      <dgm:t>
        <a:bodyPr/>
        <a:lstStyle/>
        <a:p>
          <a:endParaRPr lang="uk-UA"/>
        </a:p>
      </dgm:t>
    </dgm:pt>
    <dgm:pt modelId="{B3313D6A-FAEB-42A6-9DA9-2EC887806159}">
      <dgm:prSet phldrT="[Текст]" custT="1"/>
      <dgm:spPr/>
      <dgm:t>
        <a:bodyPr/>
        <a:lstStyle/>
        <a:p>
          <a:r>
            <a:rPr lang="uk-UA" sz="2800" dirty="0">
              <a:solidFill>
                <a:schemeClr val="bg1"/>
              </a:solidFill>
            </a:rPr>
            <a:t>Члени сім</a:t>
          </a:r>
          <a:r>
            <a:rPr lang="en-US" sz="2800" dirty="0">
              <a:solidFill>
                <a:schemeClr val="bg1"/>
              </a:solidFill>
            </a:rPr>
            <a:t>’</a:t>
          </a:r>
          <a:r>
            <a:rPr lang="uk-UA" sz="2800" dirty="0">
              <a:solidFill>
                <a:schemeClr val="bg1"/>
              </a:solidFill>
            </a:rPr>
            <a:t>ї загиблого/померлого військовослужбовця</a:t>
          </a:r>
        </a:p>
      </dgm:t>
    </dgm:pt>
    <dgm:pt modelId="{866E7842-3549-4A7D-9173-D6183521317A}" type="parTrans" cxnId="{7213207A-2BA0-4CB3-A974-4C43BD19B800}">
      <dgm:prSet/>
      <dgm:spPr/>
      <dgm:t>
        <a:bodyPr/>
        <a:lstStyle/>
        <a:p>
          <a:endParaRPr lang="uk-UA"/>
        </a:p>
      </dgm:t>
    </dgm:pt>
    <dgm:pt modelId="{8A7B6FFE-34E4-4359-AD38-B450BCE1D98A}" type="sibTrans" cxnId="{7213207A-2BA0-4CB3-A974-4C43BD19B800}">
      <dgm:prSet/>
      <dgm:spPr/>
      <dgm:t>
        <a:bodyPr/>
        <a:lstStyle/>
        <a:p>
          <a:endParaRPr lang="uk-UA"/>
        </a:p>
      </dgm:t>
    </dgm:pt>
    <dgm:pt modelId="{5FD71514-7FDF-4511-BF48-658B855F6D82}">
      <dgm:prSet phldrT="[Текст]" custT="1"/>
      <dgm:spPr/>
      <dgm:t>
        <a:bodyPr/>
        <a:lstStyle/>
        <a:p>
          <a:r>
            <a:rPr lang="uk-UA" sz="2800" dirty="0"/>
            <a:t>167 осіб (+147 особи)</a:t>
          </a:r>
        </a:p>
      </dgm:t>
    </dgm:pt>
    <dgm:pt modelId="{7DB61D84-B347-4A60-A5C1-B763D55B5CD2}" type="parTrans" cxnId="{EF27D456-5800-4F3C-BD2C-0AED5C718C26}">
      <dgm:prSet/>
      <dgm:spPr/>
      <dgm:t>
        <a:bodyPr/>
        <a:lstStyle/>
        <a:p>
          <a:endParaRPr lang="uk-UA"/>
        </a:p>
      </dgm:t>
    </dgm:pt>
    <dgm:pt modelId="{90F422BE-8ED8-46D1-A1F7-0D05B660FFDC}" type="sibTrans" cxnId="{EF27D456-5800-4F3C-BD2C-0AED5C718C26}">
      <dgm:prSet/>
      <dgm:spPr/>
      <dgm:t>
        <a:bodyPr/>
        <a:lstStyle/>
        <a:p>
          <a:endParaRPr lang="uk-UA"/>
        </a:p>
      </dgm:t>
    </dgm:pt>
    <dgm:pt modelId="{F1A1FB8D-7CD3-4B26-9D57-2E4CFBAA8FC7}">
      <dgm:prSet phldrT="[Текст]" custT="1"/>
      <dgm:spPr/>
      <dgm:t>
        <a:bodyPr/>
        <a:lstStyle/>
        <a:p>
          <a:r>
            <a:rPr lang="uk-UA" sz="2800" dirty="0">
              <a:solidFill>
                <a:schemeClr val="bg1"/>
              </a:solidFill>
            </a:rPr>
            <a:t>Сім</a:t>
          </a:r>
          <a:r>
            <a:rPr lang="en-US" sz="2800" dirty="0">
              <a:solidFill>
                <a:schemeClr val="bg1"/>
              </a:solidFill>
            </a:rPr>
            <a:t>’</a:t>
          </a:r>
          <a:r>
            <a:rPr lang="uk-UA" sz="2800" dirty="0">
              <a:solidFill>
                <a:schemeClr val="bg1"/>
              </a:solidFill>
            </a:rPr>
            <a:t>ї військовослужбовця який пропав безвісті </a:t>
          </a:r>
        </a:p>
      </dgm:t>
    </dgm:pt>
    <dgm:pt modelId="{7FDC7FB7-ED0B-4527-9113-E6C3A12D1139}" type="parTrans" cxnId="{93977820-C935-4FBC-8DED-D4150D1B8C58}">
      <dgm:prSet/>
      <dgm:spPr/>
      <dgm:t>
        <a:bodyPr/>
        <a:lstStyle/>
        <a:p>
          <a:endParaRPr lang="uk-UA"/>
        </a:p>
      </dgm:t>
    </dgm:pt>
    <dgm:pt modelId="{60FB2367-89B4-43EC-BC99-E38480041B35}" type="sibTrans" cxnId="{93977820-C935-4FBC-8DED-D4150D1B8C58}">
      <dgm:prSet/>
      <dgm:spPr/>
      <dgm:t>
        <a:bodyPr/>
        <a:lstStyle/>
        <a:p>
          <a:endParaRPr lang="uk-UA"/>
        </a:p>
      </dgm:t>
    </dgm:pt>
    <dgm:pt modelId="{A9898A11-1E5C-4A27-817E-A9A960A56A8C}" type="pres">
      <dgm:prSet presAssocID="{BE513EAA-3214-4978-9986-A3350C0C2B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53A7AFD-F004-4E65-B26F-CE219546B89F}" type="pres">
      <dgm:prSet presAssocID="{D6EEC70F-B25A-45D5-BD78-644CA42A61B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38840C-8A66-48EC-A5D7-CFDB3F64A2FF}" type="pres">
      <dgm:prSet presAssocID="{D6EEC70F-B25A-45D5-BD78-644CA42A61BF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BCEDC94-CA16-4306-A5E2-1C38F40AF896}" type="pres">
      <dgm:prSet presAssocID="{67A6E984-6DB1-45F3-AF4A-0D1DF4A3C23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5BB0361-3A1B-4641-A078-C5CCA55D4AB1}" type="pres">
      <dgm:prSet presAssocID="{67A6E984-6DB1-45F3-AF4A-0D1DF4A3C233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2DC2324-2E2D-4201-B9F7-4F4F93BB547A}" type="pres">
      <dgm:prSet presAssocID="{B3313D6A-FAEB-42A6-9DA9-2EC88780615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434C0DF-BC95-4BC6-8A9C-16B73DAE0361}" type="pres">
      <dgm:prSet presAssocID="{B3313D6A-FAEB-42A6-9DA9-2EC887806159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EFBC048-04E2-431E-A14D-7A1D8AB545F3}" type="pres">
      <dgm:prSet presAssocID="{F1A1FB8D-7CD3-4B26-9D57-2E4CFBAA8FC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B1563F3-429D-4C71-8A84-189B6B74A928}" type="pres">
      <dgm:prSet presAssocID="{F1A1FB8D-7CD3-4B26-9D57-2E4CFBAA8FC7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A19EF5A-0B97-4A78-BEE6-D2C1A2519C30}" type="presOf" srcId="{5619B274-E78C-4B8C-9009-A2D6FC902818}" destId="{6B1563F3-429D-4C71-8A84-189B6B74A928}" srcOrd="0" destOrd="0" presId="urn:microsoft.com/office/officeart/2005/8/layout/vList2"/>
    <dgm:cxn modelId="{93977820-C935-4FBC-8DED-D4150D1B8C58}" srcId="{BE513EAA-3214-4978-9986-A3350C0C2BC5}" destId="{F1A1FB8D-7CD3-4B26-9D57-2E4CFBAA8FC7}" srcOrd="3" destOrd="0" parTransId="{7FDC7FB7-ED0B-4527-9113-E6C3A12D1139}" sibTransId="{60FB2367-89B4-43EC-BC99-E38480041B35}"/>
    <dgm:cxn modelId="{1B7270E1-0113-4C0A-AB80-19D05DD1906C}" type="presOf" srcId="{BE513EAA-3214-4978-9986-A3350C0C2BC5}" destId="{A9898A11-1E5C-4A27-817E-A9A960A56A8C}" srcOrd="0" destOrd="0" presId="urn:microsoft.com/office/officeart/2005/8/layout/vList2"/>
    <dgm:cxn modelId="{A0B6B3A5-EA60-4BCB-B333-62ECB82E4F1A}" type="presOf" srcId="{6D20A5FA-C022-4C16-B396-15639FABA1A6}" destId="{15BB0361-3A1B-4641-A078-C5CCA55D4AB1}" srcOrd="0" destOrd="0" presId="urn:microsoft.com/office/officeart/2005/8/layout/vList2"/>
    <dgm:cxn modelId="{4530303A-1418-4C74-8C4F-8F9DC2ADFE84}" type="presOf" srcId="{D6EEC70F-B25A-45D5-BD78-644CA42A61BF}" destId="{353A7AFD-F004-4E65-B26F-CE219546B89F}" srcOrd="0" destOrd="0" presId="urn:microsoft.com/office/officeart/2005/8/layout/vList2"/>
    <dgm:cxn modelId="{D6A14729-0054-453A-ADB4-54F153665A87}" srcId="{F1A1FB8D-7CD3-4B26-9D57-2E4CFBAA8FC7}" destId="{5619B274-E78C-4B8C-9009-A2D6FC902818}" srcOrd="0" destOrd="0" parTransId="{189717E9-7612-4207-A89F-ACE3F0091524}" sibTransId="{09BF9CCD-F53F-43BA-8533-ADE9BC5A2975}"/>
    <dgm:cxn modelId="{9FC12A50-02AB-4F48-BBB0-B575CC9643DC}" srcId="{BE513EAA-3214-4978-9986-A3350C0C2BC5}" destId="{67A6E984-6DB1-45F3-AF4A-0D1DF4A3C233}" srcOrd="1" destOrd="0" parTransId="{E27C2639-D80B-4464-B37D-40A8D2455E33}" sibTransId="{BD8FBCB6-328D-42CB-A59A-84FBD663E33C}"/>
    <dgm:cxn modelId="{3E42D312-0EEC-4E88-866C-4C7C7D35ECF0}" type="presOf" srcId="{F1A1FB8D-7CD3-4B26-9D57-2E4CFBAA8FC7}" destId="{AEFBC048-04E2-431E-A14D-7A1D8AB545F3}" srcOrd="0" destOrd="0" presId="urn:microsoft.com/office/officeart/2005/8/layout/vList2"/>
    <dgm:cxn modelId="{4F2F48FA-13BE-4693-88C6-8988C7D9A026}" srcId="{BE513EAA-3214-4978-9986-A3350C0C2BC5}" destId="{D6EEC70F-B25A-45D5-BD78-644CA42A61BF}" srcOrd="0" destOrd="0" parTransId="{B53110F6-2987-4A2A-B0B7-7B585E56BD19}" sibTransId="{25B9A303-259E-4A71-B43E-EDDF3A2C8AD7}"/>
    <dgm:cxn modelId="{F4858648-CC21-4319-8A19-08EBADEFE4E1}" type="presOf" srcId="{B3313D6A-FAEB-42A6-9DA9-2EC887806159}" destId="{62DC2324-2E2D-4201-B9F7-4F4F93BB547A}" srcOrd="0" destOrd="0" presId="urn:microsoft.com/office/officeart/2005/8/layout/vList2"/>
    <dgm:cxn modelId="{110DC5DC-FE96-4233-8B3C-A34178D2DA4E}" srcId="{D6EEC70F-B25A-45D5-BD78-644CA42A61BF}" destId="{36782875-A89D-4EB5-A147-42658C77D820}" srcOrd="0" destOrd="0" parTransId="{64104CEC-D17B-4417-B67D-C5AD542F2136}" sibTransId="{D9649099-A8AE-49C8-B039-CCC5FF8C02E1}"/>
    <dgm:cxn modelId="{C2555420-CA1D-425E-8C4C-774298895821}" type="presOf" srcId="{5FD71514-7FDF-4511-BF48-658B855F6D82}" destId="{2434C0DF-BC95-4BC6-8A9C-16B73DAE0361}" srcOrd="0" destOrd="0" presId="urn:microsoft.com/office/officeart/2005/8/layout/vList2"/>
    <dgm:cxn modelId="{EF27D456-5800-4F3C-BD2C-0AED5C718C26}" srcId="{B3313D6A-FAEB-42A6-9DA9-2EC887806159}" destId="{5FD71514-7FDF-4511-BF48-658B855F6D82}" srcOrd="0" destOrd="0" parTransId="{7DB61D84-B347-4A60-A5C1-B763D55B5CD2}" sibTransId="{90F422BE-8ED8-46D1-A1F7-0D05B660FFDC}"/>
    <dgm:cxn modelId="{7213207A-2BA0-4CB3-A974-4C43BD19B800}" srcId="{BE513EAA-3214-4978-9986-A3350C0C2BC5}" destId="{B3313D6A-FAEB-42A6-9DA9-2EC887806159}" srcOrd="2" destOrd="0" parTransId="{866E7842-3549-4A7D-9173-D6183521317A}" sibTransId="{8A7B6FFE-34E4-4359-AD38-B450BCE1D98A}"/>
    <dgm:cxn modelId="{452B5840-FB3C-4D0B-848E-1ACAE8AF6B19}" srcId="{67A6E984-6DB1-45F3-AF4A-0D1DF4A3C233}" destId="{6D20A5FA-C022-4C16-B396-15639FABA1A6}" srcOrd="0" destOrd="0" parTransId="{2337EA03-71C5-4992-B959-1AA6EAC8CD64}" sibTransId="{FE679B96-F787-4C2D-A3AC-96E638717B1C}"/>
    <dgm:cxn modelId="{3D037E93-A1B8-42EB-AF2E-EC240F145980}" type="presOf" srcId="{36782875-A89D-4EB5-A147-42658C77D820}" destId="{DA38840C-8A66-48EC-A5D7-CFDB3F64A2FF}" srcOrd="0" destOrd="0" presId="urn:microsoft.com/office/officeart/2005/8/layout/vList2"/>
    <dgm:cxn modelId="{95F01649-ECC8-4C63-9780-81332336F7EE}" type="presOf" srcId="{67A6E984-6DB1-45F3-AF4A-0D1DF4A3C233}" destId="{6BCEDC94-CA16-4306-A5E2-1C38F40AF896}" srcOrd="0" destOrd="0" presId="urn:microsoft.com/office/officeart/2005/8/layout/vList2"/>
    <dgm:cxn modelId="{AAF24B18-3ABA-452E-ABF3-E45BCEBA54AD}" type="presParOf" srcId="{A9898A11-1E5C-4A27-817E-A9A960A56A8C}" destId="{353A7AFD-F004-4E65-B26F-CE219546B89F}" srcOrd="0" destOrd="0" presId="urn:microsoft.com/office/officeart/2005/8/layout/vList2"/>
    <dgm:cxn modelId="{490122F9-6FF4-4B59-A8BB-3B217DD67F34}" type="presParOf" srcId="{A9898A11-1E5C-4A27-817E-A9A960A56A8C}" destId="{DA38840C-8A66-48EC-A5D7-CFDB3F64A2FF}" srcOrd="1" destOrd="0" presId="urn:microsoft.com/office/officeart/2005/8/layout/vList2"/>
    <dgm:cxn modelId="{B919954A-67C2-4CA8-8BAD-364304D1BF85}" type="presParOf" srcId="{A9898A11-1E5C-4A27-817E-A9A960A56A8C}" destId="{6BCEDC94-CA16-4306-A5E2-1C38F40AF896}" srcOrd="2" destOrd="0" presId="urn:microsoft.com/office/officeart/2005/8/layout/vList2"/>
    <dgm:cxn modelId="{115DE9FD-2CA7-428C-AC82-B25EE6A4E440}" type="presParOf" srcId="{A9898A11-1E5C-4A27-817E-A9A960A56A8C}" destId="{15BB0361-3A1B-4641-A078-C5CCA55D4AB1}" srcOrd="3" destOrd="0" presId="urn:microsoft.com/office/officeart/2005/8/layout/vList2"/>
    <dgm:cxn modelId="{1BBEFB88-7EDD-4917-A4C6-A3450B9454AB}" type="presParOf" srcId="{A9898A11-1E5C-4A27-817E-A9A960A56A8C}" destId="{62DC2324-2E2D-4201-B9F7-4F4F93BB547A}" srcOrd="4" destOrd="0" presId="urn:microsoft.com/office/officeart/2005/8/layout/vList2"/>
    <dgm:cxn modelId="{18758542-5D0D-4428-9053-434679324B87}" type="presParOf" srcId="{A9898A11-1E5C-4A27-817E-A9A960A56A8C}" destId="{2434C0DF-BC95-4BC6-8A9C-16B73DAE0361}" srcOrd="5" destOrd="0" presId="urn:microsoft.com/office/officeart/2005/8/layout/vList2"/>
    <dgm:cxn modelId="{683C995B-7134-43EB-A35A-A7ABA7EFC04F}" type="presParOf" srcId="{A9898A11-1E5C-4A27-817E-A9A960A56A8C}" destId="{AEFBC048-04E2-431E-A14D-7A1D8AB545F3}" srcOrd="6" destOrd="0" presId="urn:microsoft.com/office/officeart/2005/8/layout/vList2"/>
    <dgm:cxn modelId="{36CCAF80-70F8-44DB-9FFA-966D4D991E42}" type="presParOf" srcId="{A9898A11-1E5C-4A27-817E-A9A960A56A8C}" destId="{6B1563F3-429D-4C71-8A84-189B6B74A928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5AC2B7D-F02E-4507-A7C3-03F64405375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8BEB3B22-0B13-462E-A9A2-23479A7187EE}">
      <dgm:prSet phldrT="[Текст]"/>
      <dgm:spPr/>
      <dgm:t>
        <a:bodyPr/>
        <a:lstStyle/>
        <a:p>
          <a:r>
            <a:rPr lang="uk-UA" b="0" dirty="0">
              <a:solidFill>
                <a:schemeClr val="bg1"/>
              </a:solidFill>
            </a:rPr>
            <a:t>380,0 </a:t>
          </a:r>
          <a:r>
            <a:rPr lang="uk-UA" b="0" dirty="0" err="1">
              <a:solidFill>
                <a:schemeClr val="bg1"/>
              </a:solidFill>
            </a:rPr>
            <a:t>тис.грн</a:t>
          </a:r>
          <a:r>
            <a:rPr lang="uk-UA" b="0" dirty="0">
              <a:solidFill>
                <a:schemeClr val="bg1"/>
              </a:solidFill>
            </a:rPr>
            <a:t>.</a:t>
          </a:r>
        </a:p>
        <a:p>
          <a:r>
            <a:rPr lang="uk-UA" b="0" dirty="0">
              <a:solidFill>
                <a:schemeClr val="bg1"/>
              </a:solidFill>
            </a:rPr>
            <a:t> 113 сімей</a:t>
          </a:r>
        </a:p>
      </dgm:t>
    </dgm:pt>
    <dgm:pt modelId="{EF2E6BD7-38A0-4CC2-A643-0C068711C307}" type="parTrans" cxnId="{392FF96E-E3C8-4777-AA3A-6F8C421B9E07}">
      <dgm:prSet/>
      <dgm:spPr/>
      <dgm:t>
        <a:bodyPr/>
        <a:lstStyle/>
        <a:p>
          <a:endParaRPr lang="uk-UA"/>
        </a:p>
      </dgm:t>
    </dgm:pt>
    <dgm:pt modelId="{6883FCD5-3347-4BEA-82FC-60550CDB12A3}" type="sibTrans" cxnId="{392FF96E-E3C8-4777-AA3A-6F8C421B9E07}">
      <dgm:prSet/>
      <dgm:spPr/>
      <dgm:t>
        <a:bodyPr/>
        <a:lstStyle/>
        <a:p>
          <a:endParaRPr lang="uk-UA"/>
        </a:p>
      </dgm:t>
    </dgm:pt>
    <dgm:pt modelId="{04B9D9B7-DD81-4EEF-920F-377D914BB0C6}">
      <dgm:prSet phldrT="[Текст]" custT="1"/>
      <dgm:spPr/>
      <dgm:t>
        <a:bodyPr/>
        <a:lstStyle/>
        <a:p>
          <a:r>
            <a:rPr lang="uk-UA" sz="1500" dirty="0"/>
            <a:t>підтримка сім’ям військовослужбовців, які </a:t>
          </a:r>
          <a:r>
            <a:rPr lang="uk-UA" sz="1500" b="1" dirty="0"/>
            <a:t>загинули / померли </a:t>
          </a:r>
          <a:r>
            <a:rPr lang="uk-UA" sz="1500" dirty="0"/>
            <a:t>під час безпосередньої участі в забезпеченні оборони України</a:t>
          </a:r>
        </a:p>
      </dgm:t>
    </dgm:pt>
    <dgm:pt modelId="{FE9E579A-AC7B-49B5-B48D-60E0EB1D4F81}" type="parTrans" cxnId="{5268CC47-EA31-42B8-BEDB-7D4723D143C3}">
      <dgm:prSet/>
      <dgm:spPr/>
      <dgm:t>
        <a:bodyPr/>
        <a:lstStyle/>
        <a:p>
          <a:endParaRPr lang="uk-UA"/>
        </a:p>
      </dgm:t>
    </dgm:pt>
    <dgm:pt modelId="{AD141C0B-E71F-4F67-88BE-E6E0F438BBCF}" type="sibTrans" cxnId="{5268CC47-EA31-42B8-BEDB-7D4723D143C3}">
      <dgm:prSet/>
      <dgm:spPr/>
      <dgm:t>
        <a:bodyPr/>
        <a:lstStyle/>
        <a:p>
          <a:endParaRPr lang="uk-UA"/>
        </a:p>
      </dgm:t>
    </dgm:pt>
    <dgm:pt modelId="{D579F949-788E-4A0B-81CA-BADA78DB180D}">
      <dgm:prSet phldrT="[Текст]"/>
      <dgm:spPr/>
      <dgm:t>
        <a:bodyPr/>
        <a:lstStyle/>
        <a:p>
          <a:r>
            <a:rPr lang="uk-UA" b="0" dirty="0">
              <a:solidFill>
                <a:schemeClr val="bg1"/>
              </a:solidFill>
            </a:rPr>
            <a:t>255,0 тис. грн.</a:t>
          </a:r>
        </a:p>
        <a:p>
          <a:r>
            <a:rPr lang="uk-UA" b="0" dirty="0">
              <a:solidFill>
                <a:schemeClr val="bg1"/>
              </a:solidFill>
            </a:rPr>
            <a:t> 51 сім’я</a:t>
          </a:r>
        </a:p>
      </dgm:t>
    </dgm:pt>
    <dgm:pt modelId="{B03F6E9D-A756-4B9B-A264-C9B291DDF7EA}" type="parTrans" cxnId="{F905DC7E-45F2-435A-8EA1-0ABF8791DFF2}">
      <dgm:prSet/>
      <dgm:spPr/>
      <dgm:t>
        <a:bodyPr/>
        <a:lstStyle/>
        <a:p>
          <a:endParaRPr lang="uk-UA"/>
        </a:p>
      </dgm:t>
    </dgm:pt>
    <dgm:pt modelId="{3A165F00-2E79-42B6-B199-EEC623E0A918}" type="sibTrans" cxnId="{F905DC7E-45F2-435A-8EA1-0ABF8791DFF2}">
      <dgm:prSet/>
      <dgm:spPr/>
      <dgm:t>
        <a:bodyPr/>
        <a:lstStyle/>
        <a:p>
          <a:endParaRPr lang="uk-UA"/>
        </a:p>
      </dgm:t>
    </dgm:pt>
    <dgm:pt modelId="{FA8EAD06-2CEE-4E74-A6ED-98954E744696}">
      <dgm:prSet phldrT="[Текст]" custT="1"/>
      <dgm:spPr/>
      <dgm:t>
        <a:bodyPr/>
        <a:lstStyle/>
        <a:p>
          <a:r>
            <a:rPr lang="uk-UA" sz="1500" dirty="0"/>
            <a:t>підтримка сім’ям військовослужбовців, </a:t>
          </a:r>
          <a:r>
            <a:rPr lang="uk-UA" sz="1500" b="1" dirty="0"/>
            <a:t>які потрапили в полон, зникли безвісти </a:t>
          </a:r>
          <a:r>
            <a:rPr lang="uk-UA" sz="1500" dirty="0"/>
            <a:t>під час безпосередньої участі в забезпеченні оборони України</a:t>
          </a:r>
        </a:p>
      </dgm:t>
    </dgm:pt>
    <dgm:pt modelId="{B60AA8EB-2627-4031-BEF0-F563429029B8}" type="parTrans" cxnId="{8AACCF96-0083-4FA8-8B02-9CE38011E07F}">
      <dgm:prSet/>
      <dgm:spPr/>
      <dgm:t>
        <a:bodyPr/>
        <a:lstStyle/>
        <a:p>
          <a:endParaRPr lang="uk-UA"/>
        </a:p>
      </dgm:t>
    </dgm:pt>
    <dgm:pt modelId="{EB708647-DDF5-43ED-B214-780FD300D6FA}" type="sibTrans" cxnId="{8AACCF96-0083-4FA8-8B02-9CE38011E07F}">
      <dgm:prSet/>
      <dgm:spPr/>
      <dgm:t>
        <a:bodyPr/>
        <a:lstStyle/>
        <a:p>
          <a:endParaRPr lang="uk-UA"/>
        </a:p>
      </dgm:t>
    </dgm:pt>
    <dgm:pt modelId="{0FCF1916-BDE2-49EA-BA78-5DAAA4AA8B88}">
      <dgm:prSet phldrT="[Текст]"/>
      <dgm:spPr/>
      <dgm:t>
        <a:bodyPr/>
        <a:lstStyle/>
        <a:p>
          <a:r>
            <a:rPr lang="uk-UA" b="0" dirty="0">
              <a:solidFill>
                <a:schemeClr val="bg1"/>
              </a:solidFill>
            </a:rPr>
            <a:t>1335,0 тис. грн.</a:t>
          </a:r>
        </a:p>
        <a:p>
          <a:r>
            <a:rPr lang="uk-UA" b="0" dirty="0">
              <a:solidFill>
                <a:schemeClr val="bg1"/>
              </a:solidFill>
            </a:rPr>
            <a:t> 47 сімей</a:t>
          </a:r>
        </a:p>
      </dgm:t>
    </dgm:pt>
    <dgm:pt modelId="{A14B8B38-FC95-4ABD-8A41-51F60DA188E9}" type="parTrans" cxnId="{4CBC0C11-3C85-47FF-B32D-BD5EE2B884D6}">
      <dgm:prSet/>
      <dgm:spPr/>
      <dgm:t>
        <a:bodyPr/>
        <a:lstStyle/>
        <a:p>
          <a:endParaRPr lang="uk-UA"/>
        </a:p>
      </dgm:t>
    </dgm:pt>
    <dgm:pt modelId="{25CFE8A5-9311-4FC7-9D61-9086D23AFEBF}" type="sibTrans" cxnId="{4CBC0C11-3C85-47FF-B32D-BD5EE2B884D6}">
      <dgm:prSet/>
      <dgm:spPr/>
      <dgm:t>
        <a:bodyPr/>
        <a:lstStyle/>
        <a:p>
          <a:endParaRPr lang="uk-UA"/>
        </a:p>
      </dgm:t>
    </dgm:pt>
    <dgm:pt modelId="{9ADC015C-288C-4C2E-B23E-F312EDCCC6F5}">
      <dgm:prSet phldrT="[Текст]" custT="1"/>
      <dgm:spPr/>
      <dgm:t>
        <a:bodyPr/>
        <a:lstStyle/>
        <a:p>
          <a:r>
            <a:rPr lang="uk-UA" sz="1500" dirty="0"/>
            <a:t>фінансова допомога на </a:t>
          </a:r>
          <a:r>
            <a:rPr lang="uk-UA" sz="1500" b="1" dirty="0"/>
            <a:t>поховання </a:t>
          </a:r>
          <a:r>
            <a:rPr lang="uk-UA" sz="1500" dirty="0"/>
            <a:t>військовослужбовців, які загинули / померли під час безпосередньої участі в забезпеченні оборони України</a:t>
          </a:r>
        </a:p>
      </dgm:t>
    </dgm:pt>
    <dgm:pt modelId="{9BC46555-5277-4BC1-BDB7-4D713F16BC3B}" type="parTrans" cxnId="{32A2832D-804E-433B-8D73-7AAFF2891F1E}">
      <dgm:prSet/>
      <dgm:spPr/>
      <dgm:t>
        <a:bodyPr/>
        <a:lstStyle/>
        <a:p>
          <a:endParaRPr lang="uk-UA"/>
        </a:p>
      </dgm:t>
    </dgm:pt>
    <dgm:pt modelId="{3D4E081F-D9AF-4DF7-85CD-CADA76C1CF06}" type="sibTrans" cxnId="{32A2832D-804E-433B-8D73-7AAFF2891F1E}">
      <dgm:prSet/>
      <dgm:spPr/>
      <dgm:t>
        <a:bodyPr/>
        <a:lstStyle/>
        <a:p>
          <a:endParaRPr lang="uk-UA"/>
        </a:p>
      </dgm:t>
    </dgm:pt>
    <dgm:pt modelId="{65705E23-B3D3-4B59-ADC4-0E08AF5485A8}">
      <dgm:prSet phldrT="[Текст]"/>
      <dgm:spPr/>
      <dgm:t>
        <a:bodyPr/>
        <a:lstStyle/>
        <a:p>
          <a:r>
            <a:rPr lang="uk-UA" b="0" dirty="0">
              <a:solidFill>
                <a:schemeClr val="bg1"/>
              </a:solidFill>
            </a:rPr>
            <a:t>10,0 тис. грн. </a:t>
          </a:r>
        </a:p>
        <a:p>
          <a:r>
            <a:rPr lang="uk-UA" b="0" dirty="0">
              <a:solidFill>
                <a:schemeClr val="bg1"/>
              </a:solidFill>
            </a:rPr>
            <a:t>1 сім’я</a:t>
          </a:r>
        </a:p>
      </dgm:t>
    </dgm:pt>
    <dgm:pt modelId="{9C0740AA-8DC8-4B7B-BB85-BA4C1105F748}" type="parTrans" cxnId="{014B9919-A3AE-46BC-9BF5-D191C3200405}">
      <dgm:prSet/>
      <dgm:spPr/>
      <dgm:t>
        <a:bodyPr/>
        <a:lstStyle/>
        <a:p>
          <a:endParaRPr lang="uk-UA"/>
        </a:p>
      </dgm:t>
    </dgm:pt>
    <dgm:pt modelId="{93A0D49D-2161-4560-815F-AEFE401ACF30}" type="sibTrans" cxnId="{014B9919-A3AE-46BC-9BF5-D191C3200405}">
      <dgm:prSet/>
      <dgm:spPr/>
      <dgm:t>
        <a:bodyPr/>
        <a:lstStyle/>
        <a:p>
          <a:endParaRPr lang="uk-UA"/>
        </a:p>
      </dgm:t>
    </dgm:pt>
    <dgm:pt modelId="{E00E7A49-A33C-43C9-98CC-B71CD2DBE98E}">
      <dgm:prSet phldrT="[Текст]" custT="1"/>
      <dgm:spPr/>
      <dgm:t>
        <a:bodyPr/>
        <a:lstStyle/>
        <a:p>
          <a:r>
            <a:rPr lang="uk-UA" sz="1500" dirty="0"/>
            <a:t>одноразову грошову допомогу військовослужбовцям </a:t>
          </a:r>
          <a:r>
            <a:rPr lang="uk-UA" sz="1500" b="1" dirty="0"/>
            <a:t>на лікування</a:t>
          </a:r>
          <a:r>
            <a:rPr lang="uk-UA" sz="1500" b="0" dirty="0"/>
            <a:t>, які зазнали поранень </a:t>
          </a:r>
        </a:p>
      </dgm:t>
    </dgm:pt>
    <dgm:pt modelId="{71D7F879-EFC3-4484-9A6F-11673F1270F4}" type="parTrans" cxnId="{C6E746DA-799D-47A6-992B-6FC04BC1C3DF}">
      <dgm:prSet/>
      <dgm:spPr/>
      <dgm:t>
        <a:bodyPr/>
        <a:lstStyle/>
        <a:p>
          <a:endParaRPr lang="uk-UA"/>
        </a:p>
      </dgm:t>
    </dgm:pt>
    <dgm:pt modelId="{099AE79B-354A-4A8E-8BC0-BE3CFB2800AE}" type="sibTrans" cxnId="{C6E746DA-799D-47A6-992B-6FC04BC1C3DF}">
      <dgm:prSet/>
      <dgm:spPr/>
      <dgm:t>
        <a:bodyPr/>
        <a:lstStyle/>
        <a:p>
          <a:endParaRPr lang="uk-UA"/>
        </a:p>
      </dgm:t>
    </dgm:pt>
    <dgm:pt modelId="{15011430-94A3-4F17-828A-8DD53A63D14F}">
      <dgm:prSet phldrT="[Текст]" custT="1"/>
      <dgm:spPr/>
      <dgm:t>
        <a:bodyPr/>
        <a:lstStyle/>
        <a:p>
          <a:r>
            <a:rPr lang="uk-UA" sz="1500" dirty="0"/>
            <a:t>підтримка сімей </a:t>
          </a:r>
          <a:r>
            <a:rPr lang="uk-UA" sz="1500" b="1" dirty="0"/>
            <a:t>померлих</a:t>
          </a:r>
          <a:r>
            <a:rPr lang="uk-UA" sz="1500" dirty="0"/>
            <a:t> військовослужбовців, який був демобілізований з військової служби</a:t>
          </a:r>
        </a:p>
      </dgm:t>
    </dgm:pt>
    <dgm:pt modelId="{0D73546A-AAC7-4E5D-8628-8F2A79B7E722}" type="parTrans" cxnId="{CA3F58A2-5C50-431B-89F5-A17E136C1B37}">
      <dgm:prSet/>
      <dgm:spPr/>
      <dgm:t>
        <a:bodyPr/>
        <a:lstStyle/>
        <a:p>
          <a:endParaRPr lang="uk-UA"/>
        </a:p>
      </dgm:t>
    </dgm:pt>
    <dgm:pt modelId="{E61D255B-CCBE-44B8-806F-E22B559D7D67}" type="sibTrans" cxnId="{CA3F58A2-5C50-431B-89F5-A17E136C1B37}">
      <dgm:prSet/>
      <dgm:spPr/>
      <dgm:t>
        <a:bodyPr/>
        <a:lstStyle/>
        <a:p>
          <a:endParaRPr lang="uk-UA"/>
        </a:p>
      </dgm:t>
    </dgm:pt>
    <dgm:pt modelId="{8343C91E-AC8A-45BB-A106-37FF0B83DFCE}">
      <dgm:prSet phldrT="[Текст]"/>
      <dgm:spPr/>
      <dgm:t>
        <a:bodyPr/>
        <a:lstStyle/>
        <a:p>
          <a:r>
            <a:rPr lang="uk-UA" b="0" dirty="0">
              <a:solidFill>
                <a:schemeClr val="bg1"/>
              </a:solidFill>
            </a:rPr>
            <a:t>559,0 тис. грн.</a:t>
          </a:r>
        </a:p>
        <a:p>
          <a:r>
            <a:rPr lang="uk-UA" b="0" dirty="0">
              <a:solidFill>
                <a:schemeClr val="bg1"/>
              </a:solidFill>
            </a:rPr>
            <a:t>473 осіб</a:t>
          </a:r>
        </a:p>
      </dgm:t>
    </dgm:pt>
    <dgm:pt modelId="{A8122A32-7F71-44C2-A1A5-A57FC1E26305}" type="parTrans" cxnId="{3C4A745E-7D29-4B2E-BFCA-0C74A18536D6}">
      <dgm:prSet/>
      <dgm:spPr/>
      <dgm:t>
        <a:bodyPr/>
        <a:lstStyle/>
        <a:p>
          <a:endParaRPr lang="uk-UA"/>
        </a:p>
      </dgm:t>
    </dgm:pt>
    <dgm:pt modelId="{0E08D022-2639-4B2B-B6BF-75A1C7F52BFC}" type="sibTrans" cxnId="{3C4A745E-7D29-4B2E-BFCA-0C74A18536D6}">
      <dgm:prSet/>
      <dgm:spPr/>
      <dgm:t>
        <a:bodyPr/>
        <a:lstStyle/>
        <a:p>
          <a:endParaRPr lang="uk-UA"/>
        </a:p>
      </dgm:t>
    </dgm:pt>
    <dgm:pt modelId="{7C3DCFF8-2BA3-4DF8-9480-9DBDE8297329}">
      <dgm:prSet phldrT="[Текст]" custT="1"/>
      <dgm:spPr/>
      <dgm:t>
        <a:bodyPr/>
        <a:lstStyle/>
        <a:p>
          <a:r>
            <a:rPr lang="uk-UA" sz="1500" dirty="0"/>
            <a:t>одноразова грошова </a:t>
          </a:r>
          <a:r>
            <a:rPr lang="uk-UA" sz="1500" b="1" dirty="0"/>
            <a:t>допомога учасникам бойових </a:t>
          </a:r>
          <a:r>
            <a:rPr lang="uk-UA" sz="1500" dirty="0"/>
            <a:t>дій, особам з інвалідністю внаслідок війни, які брали участь в забезпеченні оборони України </a:t>
          </a:r>
        </a:p>
      </dgm:t>
    </dgm:pt>
    <dgm:pt modelId="{2B9FA45D-A880-4542-B27A-F8B0A110BDAD}" type="parTrans" cxnId="{54477E73-3010-4BE3-807B-0A4EB60A25FC}">
      <dgm:prSet/>
      <dgm:spPr/>
      <dgm:t>
        <a:bodyPr/>
        <a:lstStyle/>
        <a:p>
          <a:endParaRPr lang="uk-UA"/>
        </a:p>
      </dgm:t>
    </dgm:pt>
    <dgm:pt modelId="{7325D0F6-712A-431F-8508-3ADB4F8423FF}" type="sibTrans" cxnId="{54477E73-3010-4BE3-807B-0A4EB60A25FC}">
      <dgm:prSet/>
      <dgm:spPr/>
      <dgm:t>
        <a:bodyPr/>
        <a:lstStyle/>
        <a:p>
          <a:endParaRPr lang="uk-UA"/>
        </a:p>
      </dgm:t>
    </dgm:pt>
    <dgm:pt modelId="{5DF77B9E-6518-4B91-A5FB-E98044390408}">
      <dgm:prSet phldrT="[Текст]"/>
      <dgm:spPr/>
      <dgm:t>
        <a:bodyPr/>
        <a:lstStyle/>
        <a:p>
          <a:r>
            <a:rPr lang="uk-UA" b="0" dirty="0">
              <a:solidFill>
                <a:schemeClr val="bg1"/>
              </a:solidFill>
            </a:rPr>
            <a:t>1231,0 тис. грн.</a:t>
          </a:r>
        </a:p>
        <a:p>
          <a:r>
            <a:rPr lang="uk-UA" b="0" dirty="0">
              <a:solidFill>
                <a:schemeClr val="bg1"/>
              </a:solidFill>
            </a:rPr>
            <a:t>149 осіб</a:t>
          </a:r>
        </a:p>
      </dgm:t>
    </dgm:pt>
    <dgm:pt modelId="{3A8C78BF-0851-4F38-AF23-87DB8C078031}" type="parTrans" cxnId="{DDFF74B5-0B31-4653-9C37-1D0B8406A44C}">
      <dgm:prSet/>
      <dgm:spPr/>
      <dgm:t>
        <a:bodyPr/>
        <a:lstStyle/>
        <a:p>
          <a:endParaRPr lang="uk-UA"/>
        </a:p>
      </dgm:t>
    </dgm:pt>
    <dgm:pt modelId="{9C90AC22-C2A0-4FEB-8DFE-F98424075CA5}" type="sibTrans" cxnId="{DDFF74B5-0B31-4653-9C37-1D0B8406A44C}">
      <dgm:prSet/>
      <dgm:spPr/>
      <dgm:t>
        <a:bodyPr/>
        <a:lstStyle/>
        <a:p>
          <a:endParaRPr lang="uk-UA"/>
        </a:p>
      </dgm:t>
    </dgm:pt>
    <dgm:pt modelId="{BEADEFD6-BB6C-44A2-AAEE-2A7209894F59}" type="pres">
      <dgm:prSet presAssocID="{15AC2B7D-F02E-4507-A7C3-03F6440537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62F768AC-1E8D-464D-9E68-94ECE0D0D1D1}" type="pres">
      <dgm:prSet presAssocID="{8BEB3B22-0B13-462E-A9A2-23479A7187EE}" presName="linNode" presStyleCnt="0"/>
      <dgm:spPr/>
    </dgm:pt>
    <dgm:pt modelId="{E0A06AD9-44CC-4393-A4EE-43A6F26F0B65}" type="pres">
      <dgm:prSet presAssocID="{8BEB3B22-0B13-462E-A9A2-23479A7187EE}" presName="parentText" presStyleLbl="node1" presStyleIdx="0" presStyleCnt="6" custScaleX="82702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3AFA605-6C4E-4B98-88B5-C9054CC5F546}" type="pres">
      <dgm:prSet presAssocID="{8BEB3B22-0B13-462E-A9A2-23479A7187EE}" presName="descendantText" presStyleLbl="alignAccFollowNode1" presStyleIdx="0" presStyleCnt="6" custScaleX="104674" custScaleY="12516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3DF1BD8-5EF2-45EA-B906-346B91FD7FB6}" type="pres">
      <dgm:prSet presAssocID="{6883FCD5-3347-4BEA-82FC-60550CDB12A3}" presName="sp" presStyleCnt="0"/>
      <dgm:spPr/>
    </dgm:pt>
    <dgm:pt modelId="{1389A1DA-5C0F-486E-BCA0-7B7BEDA5A6CD}" type="pres">
      <dgm:prSet presAssocID="{D579F949-788E-4A0B-81CA-BADA78DB180D}" presName="linNode" presStyleCnt="0"/>
      <dgm:spPr/>
    </dgm:pt>
    <dgm:pt modelId="{711FE1B7-74B9-41F7-A437-D3D645E18CF0}" type="pres">
      <dgm:prSet presAssocID="{D579F949-788E-4A0B-81CA-BADA78DB180D}" presName="parentText" presStyleLbl="node1" presStyleIdx="1" presStyleCnt="6" custScaleX="82522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32B618D-67A0-4C5C-B45D-6609E4D6CB84}" type="pres">
      <dgm:prSet presAssocID="{D579F949-788E-4A0B-81CA-BADA78DB180D}" presName="descendantText" presStyleLbl="alignAccFollowNode1" presStyleIdx="1" presStyleCnt="6" custScaleX="104586" custScaleY="10619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B851895-478E-45C6-9372-C7D399EDF92E}" type="pres">
      <dgm:prSet presAssocID="{3A165F00-2E79-42B6-B199-EEC623E0A918}" presName="sp" presStyleCnt="0"/>
      <dgm:spPr/>
    </dgm:pt>
    <dgm:pt modelId="{FDF85C27-E968-4D33-9D64-3F5922D7F62B}" type="pres">
      <dgm:prSet presAssocID="{0FCF1916-BDE2-49EA-BA78-5DAAA4AA8B88}" presName="linNode" presStyleCnt="0"/>
      <dgm:spPr/>
    </dgm:pt>
    <dgm:pt modelId="{416ECFF7-E406-478C-8809-C70E79E9C068}" type="pres">
      <dgm:prSet presAssocID="{0FCF1916-BDE2-49EA-BA78-5DAAA4AA8B88}" presName="parentText" presStyleLbl="node1" presStyleIdx="2" presStyleCnt="6" custScaleX="81349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D378A9D-3B9A-429A-891F-73ED8BF18602}" type="pres">
      <dgm:prSet presAssocID="{0FCF1916-BDE2-49EA-BA78-5DAAA4AA8B88}" presName="descendantText" presStyleLbl="alignAccFollowNode1" presStyleIdx="2" presStyleCnt="6" custScaleX="10524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27DBB59-B1A1-4820-B48C-9DCA2E1D862C}" type="pres">
      <dgm:prSet presAssocID="{25CFE8A5-9311-4FC7-9D61-9086D23AFEBF}" presName="sp" presStyleCnt="0"/>
      <dgm:spPr/>
    </dgm:pt>
    <dgm:pt modelId="{25A14DB3-70B8-443D-B422-F4B4C886795B}" type="pres">
      <dgm:prSet presAssocID="{65705E23-B3D3-4B59-ADC4-0E08AF5485A8}" presName="linNode" presStyleCnt="0"/>
      <dgm:spPr/>
    </dgm:pt>
    <dgm:pt modelId="{A7231B3F-C0E7-4BCE-9630-AED620C4D1EC}" type="pres">
      <dgm:prSet presAssocID="{65705E23-B3D3-4B59-ADC4-0E08AF5485A8}" presName="parentText" presStyleLbl="node1" presStyleIdx="3" presStyleCnt="6" custScaleX="8252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75EE269-89F7-46E0-AD17-A11CC90C86B6}" type="pres">
      <dgm:prSet presAssocID="{65705E23-B3D3-4B59-ADC4-0E08AF5485A8}" presName="descendantText" presStyleLbl="alignAccFollowNode1" presStyleIdx="3" presStyleCnt="6" custScaleX="1039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F6E3FF1-04CC-4859-9083-57F8A3E9C173}" type="pres">
      <dgm:prSet presAssocID="{93A0D49D-2161-4560-815F-AEFE401ACF30}" presName="sp" presStyleCnt="0"/>
      <dgm:spPr/>
    </dgm:pt>
    <dgm:pt modelId="{EC97B6B7-F3C0-4018-B4A3-6B319B0D2153}" type="pres">
      <dgm:prSet presAssocID="{8343C91E-AC8A-45BB-A106-37FF0B83DFCE}" presName="linNode" presStyleCnt="0"/>
      <dgm:spPr/>
    </dgm:pt>
    <dgm:pt modelId="{27F1C778-8B41-4A09-B69F-B6F869F09DE4}" type="pres">
      <dgm:prSet presAssocID="{8343C91E-AC8A-45BB-A106-37FF0B83DFCE}" presName="parentText" presStyleLbl="node1" presStyleIdx="4" presStyleCnt="6" custScaleX="81348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41F1B99-04E3-49CB-B3E1-0938C7709B20}" type="pres">
      <dgm:prSet presAssocID="{8343C91E-AC8A-45BB-A106-37FF0B83DFCE}" presName="descendantText" presStyleLbl="alignAccFollowNode1" presStyleIdx="4" presStyleCnt="6" custScaleX="10524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2D225C6-4A2D-4630-BF9A-1B0912BDE925}" type="pres">
      <dgm:prSet presAssocID="{0E08D022-2639-4B2B-B6BF-75A1C7F52BFC}" presName="sp" presStyleCnt="0"/>
      <dgm:spPr/>
    </dgm:pt>
    <dgm:pt modelId="{55610EFB-DDD3-4791-939B-F68A6C8D2E22}" type="pres">
      <dgm:prSet presAssocID="{5DF77B9E-6518-4B91-A5FB-E98044390408}" presName="linNode" presStyleCnt="0"/>
      <dgm:spPr/>
    </dgm:pt>
    <dgm:pt modelId="{6CD6A2BD-D454-4610-94A4-5B0C67A84C25}" type="pres">
      <dgm:prSet presAssocID="{5DF77B9E-6518-4B91-A5FB-E98044390408}" presName="parentText" presStyleLbl="node1" presStyleIdx="5" presStyleCnt="6" custScaleX="8252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040459E-30B0-4F29-8843-251A60DAE7AC}" type="pres">
      <dgm:prSet presAssocID="{5DF77B9E-6518-4B91-A5FB-E98044390408}" presName="descendantText" presStyleLbl="alignAccFollowNode1" presStyleIdx="5" presStyleCnt="6" custScaleX="10462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014B9919-A3AE-46BC-9BF5-D191C3200405}" srcId="{15AC2B7D-F02E-4507-A7C3-03F64405375E}" destId="{65705E23-B3D3-4B59-ADC4-0E08AF5485A8}" srcOrd="3" destOrd="0" parTransId="{9C0740AA-8DC8-4B7B-BB85-BA4C1105F748}" sibTransId="{93A0D49D-2161-4560-815F-AEFE401ACF30}"/>
    <dgm:cxn modelId="{2B1A072A-52F8-4453-8FDB-4A7C86065769}" type="presOf" srcId="{04B9D9B7-DD81-4EEF-920F-377D914BB0C6}" destId="{F3AFA605-6C4E-4B98-88B5-C9054CC5F546}" srcOrd="0" destOrd="0" presId="urn:microsoft.com/office/officeart/2005/8/layout/vList5"/>
    <dgm:cxn modelId="{DDFF74B5-0B31-4653-9C37-1D0B8406A44C}" srcId="{15AC2B7D-F02E-4507-A7C3-03F64405375E}" destId="{5DF77B9E-6518-4B91-A5FB-E98044390408}" srcOrd="5" destOrd="0" parTransId="{3A8C78BF-0851-4F38-AF23-87DB8C078031}" sibTransId="{9C90AC22-C2A0-4FEB-8DFE-F98424075CA5}"/>
    <dgm:cxn modelId="{E8B88207-6F8C-4EBF-A3E6-CB5F9AC6AEDA}" type="presOf" srcId="{FA8EAD06-2CEE-4E74-A6ED-98954E744696}" destId="{A32B618D-67A0-4C5C-B45D-6609E4D6CB84}" srcOrd="0" destOrd="0" presId="urn:microsoft.com/office/officeart/2005/8/layout/vList5"/>
    <dgm:cxn modelId="{D0D30295-8861-4D3E-82EB-EF56EFC1B83F}" type="presOf" srcId="{65705E23-B3D3-4B59-ADC4-0E08AF5485A8}" destId="{A7231B3F-C0E7-4BCE-9630-AED620C4D1EC}" srcOrd="0" destOrd="0" presId="urn:microsoft.com/office/officeart/2005/8/layout/vList5"/>
    <dgm:cxn modelId="{CA3F58A2-5C50-431B-89F5-A17E136C1B37}" srcId="{65705E23-B3D3-4B59-ADC4-0E08AF5485A8}" destId="{15011430-94A3-4F17-828A-8DD53A63D14F}" srcOrd="0" destOrd="0" parTransId="{0D73546A-AAC7-4E5D-8628-8F2A79B7E722}" sibTransId="{E61D255B-CCBE-44B8-806F-E22B559D7D67}"/>
    <dgm:cxn modelId="{A5E1EDB0-CB20-4463-8F8E-D410A7EEF727}" type="presOf" srcId="{0FCF1916-BDE2-49EA-BA78-5DAAA4AA8B88}" destId="{416ECFF7-E406-478C-8809-C70E79E9C068}" srcOrd="0" destOrd="0" presId="urn:microsoft.com/office/officeart/2005/8/layout/vList5"/>
    <dgm:cxn modelId="{6B69DDBD-0C4E-4D2E-A3E6-7F3714F56810}" type="presOf" srcId="{7C3DCFF8-2BA3-4DF8-9480-9DBDE8297329}" destId="{941F1B99-04E3-49CB-B3E1-0938C7709B20}" srcOrd="0" destOrd="0" presId="urn:microsoft.com/office/officeart/2005/8/layout/vList5"/>
    <dgm:cxn modelId="{39C24303-30A4-4B6F-AC85-DB77C782A702}" type="presOf" srcId="{D579F949-788E-4A0B-81CA-BADA78DB180D}" destId="{711FE1B7-74B9-41F7-A437-D3D645E18CF0}" srcOrd="0" destOrd="0" presId="urn:microsoft.com/office/officeart/2005/8/layout/vList5"/>
    <dgm:cxn modelId="{8AACCF96-0083-4FA8-8B02-9CE38011E07F}" srcId="{D579F949-788E-4A0B-81CA-BADA78DB180D}" destId="{FA8EAD06-2CEE-4E74-A6ED-98954E744696}" srcOrd="0" destOrd="0" parTransId="{B60AA8EB-2627-4031-BEF0-F563429029B8}" sibTransId="{EB708647-DDF5-43ED-B214-780FD300D6FA}"/>
    <dgm:cxn modelId="{4CBC0C11-3C85-47FF-B32D-BD5EE2B884D6}" srcId="{15AC2B7D-F02E-4507-A7C3-03F64405375E}" destId="{0FCF1916-BDE2-49EA-BA78-5DAAA4AA8B88}" srcOrd="2" destOrd="0" parTransId="{A14B8B38-FC95-4ABD-8A41-51F60DA188E9}" sibTransId="{25CFE8A5-9311-4FC7-9D61-9086D23AFEBF}"/>
    <dgm:cxn modelId="{54477E73-3010-4BE3-807B-0A4EB60A25FC}" srcId="{8343C91E-AC8A-45BB-A106-37FF0B83DFCE}" destId="{7C3DCFF8-2BA3-4DF8-9480-9DBDE8297329}" srcOrd="0" destOrd="0" parTransId="{2B9FA45D-A880-4542-B27A-F8B0A110BDAD}" sibTransId="{7325D0F6-712A-431F-8508-3ADB4F8423FF}"/>
    <dgm:cxn modelId="{F905DC7E-45F2-435A-8EA1-0ABF8791DFF2}" srcId="{15AC2B7D-F02E-4507-A7C3-03F64405375E}" destId="{D579F949-788E-4A0B-81CA-BADA78DB180D}" srcOrd="1" destOrd="0" parTransId="{B03F6E9D-A756-4B9B-A264-C9B291DDF7EA}" sibTransId="{3A165F00-2E79-42B6-B199-EEC623E0A918}"/>
    <dgm:cxn modelId="{32A2832D-804E-433B-8D73-7AAFF2891F1E}" srcId="{0FCF1916-BDE2-49EA-BA78-5DAAA4AA8B88}" destId="{9ADC015C-288C-4C2E-B23E-F312EDCCC6F5}" srcOrd="0" destOrd="0" parTransId="{9BC46555-5277-4BC1-BDB7-4D713F16BC3B}" sibTransId="{3D4E081F-D9AF-4DF7-85CD-CADA76C1CF06}"/>
    <dgm:cxn modelId="{1AA9DD20-5731-4D48-B386-E19C7B7DE17E}" type="presOf" srcId="{E00E7A49-A33C-43C9-98CC-B71CD2DBE98E}" destId="{0040459E-30B0-4F29-8843-251A60DAE7AC}" srcOrd="0" destOrd="0" presId="urn:microsoft.com/office/officeart/2005/8/layout/vList5"/>
    <dgm:cxn modelId="{3C4A745E-7D29-4B2E-BFCA-0C74A18536D6}" srcId="{15AC2B7D-F02E-4507-A7C3-03F64405375E}" destId="{8343C91E-AC8A-45BB-A106-37FF0B83DFCE}" srcOrd="4" destOrd="0" parTransId="{A8122A32-7F71-44C2-A1A5-A57FC1E26305}" sibTransId="{0E08D022-2639-4B2B-B6BF-75A1C7F52BFC}"/>
    <dgm:cxn modelId="{DC2C02D2-375A-44D0-B743-D8720D5B8E78}" type="presOf" srcId="{9ADC015C-288C-4C2E-B23E-F312EDCCC6F5}" destId="{BD378A9D-3B9A-429A-891F-73ED8BF18602}" srcOrd="0" destOrd="0" presId="urn:microsoft.com/office/officeart/2005/8/layout/vList5"/>
    <dgm:cxn modelId="{7CA9AC10-EB2F-40DE-8A8A-EF503FEA5155}" type="presOf" srcId="{8343C91E-AC8A-45BB-A106-37FF0B83DFCE}" destId="{27F1C778-8B41-4A09-B69F-B6F869F09DE4}" srcOrd="0" destOrd="0" presId="urn:microsoft.com/office/officeart/2005/8/layout/vList5"/>
    <dgm:cxn modelId="{F18C9611-F057-4F39-ABDB-284AE60018BE}" type="presOf" srcId="{8BEB3B22-0B13-462E-A9A2-23479A7187EE}" destId="{E0A06AD9-44CC-4393-A4EE-43A6F26F0B65}" srcOrd="0" destOrd="0" presId="urn:microsoft.com/office/officeart/2005/8/layout/vList5"/>
    <dgm:cxn modelId="{392FF96E-E3C8-4777-AA3A-6F8C421B9E07}" srcId="{15AC2B7D-F02E-4507-A7C3-03F64405375E}" destId="{8BEB3B22-0B13-462E-A9A2-23479A7187EE}" srcOrd="0" destOrd="0" parTransId="{EF2E6BD7-38A0-4CC2-A643-0C068711C307}" sibTransId="{6883FCD5-3347-4BEA-82FC-60550CDB12A3}"/>
    <dgm:cxn modelId="{3FB28C51-214B-4C73-AED9-8E732E0AF9ED}" type="presOf" srcId="{15AC2B7D-F02E-4507-A7C3-03F64405375E}" destId="{BEADEFD6-BB6C-44A2-AAEE-2A7209894F59}" srcOrd="0" destOrd="0" presId="urn:microsoft.com/office/officeart/2005/8/layout/vList5"/>
    <dgm:cxn modelId="{C6A6F654-33AF-49F6-8D66-BCF8E79AA4F4}" type="presOf" srcId="{15011430-94A3-4F17-828A-8DD53A63D14F}" destId="{675EE269-89F7-46E0-AD17-A11CC90C86B6}" srcOrd="0" destOrd="0" presId="urn:microsoft.com/office/officeart/2005/8/layout/vList5"/>
    <dgm:cxn modelId="{5268CC47-EA31-42B8-BEDB-7D4723D143C3}" srcId="{8BEB3B22-0B13-462E-A9A2-23479A7187EE}" destId="{04B9D9B7-DD81-4EEF-920F-377D914BB0C6}" srcOrd="0" destOrd="0" parTransId="{FE9E579A-AC7B-49B5-B48D-60E0EB1D4F81}" sibTransId="{AD141C0B-E71F-4F67-88BE-E6E0F438BBCF}"/>
    <dgm:cxn modelId="{C6E746DA-799D-47A6-992B-6FC04BC1C3DF}" srcId="{5DF77B9E-6518-4B91-A5FB-E98044390408}" destId="{E00E7A49-A33C-43C9-98CC-B71CD2DBE98E}" srcOrd="0" destOrd="0" parTransId="{71D7F879-EFC3-4484-9A6F-11673F1270F4}" sibTransId="{099AE79B-354A-4A8E-8BC0-BE3CFB2800AE}"/>
    <dgm:cxn modelId="{46EC529A-4E80-45E5-9400-EDAD4E2BB7A9}" type="presOf" srcId="{5DF77B9E-6518-4B91-A5FB-E98044390408}" destId="{6CD6A2BD-D454-4610-94A4-5B0C67A84C25}" srcOrd="0" destOrd="0" presId="urn:microsoft.com/office/officeart/2005/8/layout/vList5"/>
    <dgm:cxn modelId="{002B614C-0FC8-472B-8ABA-D465F8426A54}" type="presParOf" srcId="{BEADEFD6-BB6C-44A2-AAEE-2A7209894F59}" destId="{62F768AC-1E8D-464D-9E68-94ECE0D0D1D1}" srcOrd="0" destOrd="0" presId="urn:microsoft.com/office/officeart/2005/8/layout/vList5"/>
    <dgm:cxn modelId="{86C3BCDC-8FFF-46B0-AAD8-6F22004286DB}" type="presParOf" srcId="{62F768AC-1E8D-464D-9E68-94ECE0D0D1D1}" destId="{E0A06AD9-44CC-4393-A4EE-43A6F26F0B65}" srcOrd="0" destOrd="0" presId="urn:microsoft.com/office/officeart/2005/8/layout/vList5"/>
    <dgm:cxn modelId="{70F2F652-F995-4CFD-969A-63B160B84471}" type="presParOf" srcId="{62F768AC-1E8D-464D-9E68-94ECE0D0D1D1}" destId="{F3AFA605-6C4E-4B98-88B5-C9054CC5F546}" srcOrd="1" destOrd="0" presId="urn:microsoft.com/office/officeart/2005/8/layout/vList5"/>
    <dgm:cxn modelId="{D7162F8F-F7D5-4534-A1B1-003D4664A7D6}" type="presParOf" srcId="{BEADEFD6-BB6C-44A2-AAEE-2A7209894F59}" destId="{13DF1BD8-5EF2-45EA-B906-346B91FD7FB6}" srcOrd="1" destOrd="0" presId="urn:microsoft.com/office/officeart/2005/8/layout/vList5"/>
    <dgm:cxn modelId="{BA058B25-2FB7-4E77-AEFC-17637AA6AE6B}" type="presParOf" srcId="{BEADEFD6-BB6C-44A2-AAEE-2A7209894F59}" destId="{1389A1DA-5C0F-486E-BCA0-7B7BEDA5A6CD}" srcOrd="2" destOrd="0" presId="urn:microsoft.com/office/officeart/2005/8/layout/vList5"/>
    <dgm:cxn modelId="{6D500E32-85AD-457D-93C7-0FDD66103F23}" type="presParOf" srcId="{1389A1DA-5C0F-486E-BCA0-7B7BEDA5A6CD}" destId="{711FE1B7-74B9-41F7-A437-D3D645E18CF0}" srcOrd="0" destOrd="0" presId="urn:microsoft.com/office/officeart/2005/8/layout/vList5"/>
    <dgm:cxn modelId="{6DFC9C2F-0B20-4CFA-A578-0EB689A46A31}" type="presParOf" srcId="{1389A1DA-5C0F-486E-BCA0-7B7BEDA5A6CD}" destId="{A32B618D-67A0-4C5C-B45D-6609E4D6CB84}" srcOrd="1" destOrd="0" presId="urn:microsoft.com/office/officeart/2005/8/layout/vList5"/>
    <dgm:cxn modelId="{58913854-BD27-4C8F-A53E-2A4D168259FD}" type="presParOf" srcId="{BEADEFD6-BB6C-44A2-AAEE-2A7209894F59}" destId="{AB851895-478E-45C6-9372-C7D399EDF92E}" srcOrd="3" destOrd="0" presId="urn:microsoft.com/office/officeart/2005/8/layout/vList5"/>
    <dgm:cxn modelId="{A0AD2AB5-D7BF-4BC5-AA77-3BF2ADD595E3}" type="presParOf" srcId="{BEADEFD6-BB6C-44A2-AAEE-2A7209894F59}" destId="{FDF85C27-E968-4D33-9D64-3F5922D7F62B}" srcOrd="4" destOrd="0" presId="urn:microsoft.com/office/officeart/2005/8/layout/vList5"/>
    <dgm:cxn modelId="{DC373F4C-90BF-4262-9142-F94A0DF60E23}" type="presParOf" srcId="{FDF85C27-E968-4D33-9D64-3F5922D7F62B}" destId="{416ECFF7-E406-478C-8809-C70E79E9C068}" srcOrd="0" destOrd="0" presId="urn:microsoft.com/office/officeart/2005/8/layout/vList5"/>
    <dgm:cxn modelId="{3A40FF82-EA76-439F-905F-924FE181A3DF}" type="presParOf" srcId="{FDF85C27-E968-4D33-9D64-3F5922D7F62B}" destId="{BD378A9D-3B9A-429A-891F-73ED8BF18602}" srcOrd="1" destOrd="0" presId="urn:microsoft.com/office/officeart/2005/8/layout/vList5"/>
    <dgm:cxn modelId="{938C3FB7-53AB-41EB-B692-332ED46AB97F}" type="presParOf" srcId="{BEADEFD6-BB6C-44A2-AAEE-2A7209894F59}" destId="{527DBB59-B1A1-4820-B48C-9DCA2E1D862C}" srcOrd="5" destOrd="0" presId="urn:microsoft.com/office/officeart/2005/8/layout/vList5"/>
    <dgm:cxn modelId="{AB0FE42C-282D-4388-B2D4-40562A37658F}" type="presParOf" srcId="{BEADEFD6-BB6C-44A2-AAEE-2A7209894F59}" destId="{25A14DB3-70B8-443D-B422-F4B4C886795B}" srcOrd="6" destOrd="0" presId="urn:microsoft.com/office/officeart/2005/8/layout/vList5"/>
    <dgm:cxn modelId="{B416F3A5-837F-4C73-BFF1-928097CFE505}" type="presParOf" srcId="{25A14DB3-70B8-443D-B422-F4B4C886795B}" destId="{A7231B3F-C0E7-4BCE-9630-AED620C4D1EC}" srcOrd="0" destOrd="0" presId="urn:microsoft.com/office/officeart/2005/8/layout/vList5"/>
    <dgm:cxn modelId="{31F2631F-3607-4559-AA99-97D62945DD9A}" type="presParOf" srcId="{25A14DB3-70B8-443D-B422-F4B4C886795B}" destId="{675EE269-89F7-46E0-AD17-A11CC90C86B6}" srcOrd="1" destOrd="0" presId="urn:microsoft.com/office/officeart/2005/8/layout/vList5"/>
    <dgm:cxn modelId="{38197C5E-8DB5-4CF4-ABCE-B9E9A6389D7E}" type="presParOf" srcId="{BEADEFD6-BB6C-44A2-AAEE-2A7209894F59}" destId="{AF6E3FF1-04CC-4859-9083-57F8A3E9C173}" srcOrd="7" destOrd="0" presId="urn:microsoft.com/office/officeart/2005/8/layout/vList5"/>
    <dgm:cxn modelId="{335857EB-1035-4E6A-A159-E95101DCFF5B}" type="presParOf" srcId="{BEADEFD6-BB6C-44A2-AAEE-2A7209894F59}" destId="{EC97B6B7-F3C0-4018-B4A3-6B319B0D2153}" srcOrd="8" destOrd="0" presId="urn:microsoft.com/office/officeart/2005/8/layout/vList5"/>
    <dgm:cxn modelId="{F2A2FD78-2204-4719-A3DD-2B11C2BF85B5}" type="presParOf" srcId="{EC97B6B7-F3C0-4018-B4A3-6B319B0D2153}" destId="{27F1C778-8B41-4A09-B69F-B6F869F09DE4}" srcOrd="0" destOrd="0" presId="urn:microsoft.com/office/officeart/2005/8/layout/vList5"/>
    <dgm:cxn modelId="{2C7ED5B3-2BE0-45C9-928F-947A5BF011D7}" type="presParOf" srcId="{EC97B6B7-F3C0-4018-B4A3-6B319B0D2153}" destId="{941F1B99-04E3-49CB-B3E1-0938C7709B20}" srcOrd="1" destOrd="0" presId="urn:microsoft.com/office/officeart/2005/8/layout/vList5"/>
    <dgm:cxn modelId="{EB915350-E895-422B-BE86-FECDCD4B390A}" type="presParOf" srcId="{BEADEFD6-BB6C-44A2-AAEE-2A7209894F59}" destId="{02D225C6-4A2D-4630-BF9A-1B0912BDE925}" srcOrd="9" destOrd="0" presId="urn:microsoft.com/office/officeart/2005/8/layout/vList5"/>
    <dgm:cxn modelId="{002F613E-6E1E-4CA0-ACE8-A73A2874088E}" type="presParOf" srcId="{BEADEFD6-BB6C-44A2-AAEE-2A7209894F59}" destId="{55610EFB-DDD3-4791-939B-F68A6C8D2E22}" srcOrd="10" destOrd="0" presId="urn:microsoft.com/office/officeart/2005/8/layout/vList5"/>
    <dgm:cxn modelId="{0CF4B43C-5652-4CC0-8B74-65997FCF8431}" type="presParOf" srcId="{55610EFB-DDD3-4791-939B-F68A6C8D2E22}" destId="{6CD6A2BD-D454-4610-94A4-5B0C67A84C25}" srcOrd="0" destOrd="0" presId="urn:microsoft.com/office/officeart/2005/8/layout/vList5"/>
    <dgm:cxn modelId="{C47D24AC-C8E6-4C8A-986F-078BDD0F5717}" type="presParOf" srcId="{55610EFB-DDD3-4791-939B-F68A6C8D2E22}" destId="{0040459E-30B0-4F29-8843-251A60DAE7A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EF7014-CF8C-4470-8870-D7F39B91AC26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2_2" csCatId="accent2" phldr="1"/>
      <dgm:spPr/>
      <dgm:t>
        <a:bodyPr/>
        <a:lstStyle/>
        <a:p>
          <a:endParaRPr lang="uk-UA"/>
        </a:p>
      </dgm:t>
    </dgm:pt>
    <dgm:pt modelId="{C9C512CE-6DC5-46A1-A2C4-B27C3BA9CAEF}">
      <dgm:prSet phldrT="[Текст]" custT="1"/>
      <dgm:spPr/>
      <dgm:t>
        <a:bodyPr/>
        <a:lstStyle/>
        <a:p>
          <a:r>
            <a:rPr lang="uk-UA" sz="7500" dirty="0">
              <a:latin typeface="Times New Roman" panose="02020603050405020304" pitchFamily="18" charset="0"/>
              <a:cs typeface="Times New Roman" panose="02020603050405020304" pitchFamily="18" charset="0"/>
            </a:rPr>
            <a:t>Програми</a:t>
          </a:r>
        </a:p>
      </dgm:t>
    </dgm:pt>
    <dgm:pt modelId="{6A9C0F92-AEB4-45AA-9B0E-20B7AFCFC51D}" type="parTrans" cxnId="{EB3611D7-14D9-4B40-BFDB-5206AFEACDFA}">
      <dgm:prSet/>
      <dgm:spPr/>
      <dgm:t>
        <a:bodyPr/>
        <a:lstStyle/>
        <a:p>
          <a:endParaRPr lang="uk-UA"/>
        </a:p>
      </dgm:t>
    </dgm:pt>
    <dgm:pt modelId="{448B65F7-94EA-468E-9200-6C9824C142DD}" type="sibTrans" cxnId="{EB3611D7-14D9-4B40-BFDB-5206AFEACDFA}">
      <dgm:prSet/>
      <dgm:spPr/>
      <dgm:t>
        <a:bodyPr/>
        <a:lstStyle/>
        <a:p>
          <a:endParaRPr lang="uk-UA"/>
        </a:p>
      </dgm:t>
    </dgm:pt>
    <dgm:pt modelId="{AAAD08EB-4388-4A7D-9166-7E3C5C486DA6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uk-UA" sz="2300" b="1" dirty="0">
              <a:latin typeface="Times New Roman" panose="02020603050405020304" pitchFamily="18" charset="0"/>
              <a:cs typeface="Times New Roman" panose="02020603050405020304" pitchFamily="18" charset="0"/>
            </a:rPr>
            <a:t>«Національно-патріотичного,  військово-спортивного виховання та підготовки молоді до служби в Збройних силах України </a:t>
          </a:r>
        </a:p>
        <a:p>
          <a:pPr algn="ctr">
            <a:spcAft>
              <a:spcPct val="35000"/>
            </a:spcAft>
          </a:pPr>
          <a:r>
            <a:rPr lang="uk-UA" sz="2300" b="1" dirty="0">
              <a:latin typeface="Times New Roman" panose="02020603050405020304" pitchFamily="18" charset="0"/>
              <a:cs typeface="Times New Roman" panose="02020603050405020304" pitchFamily="18" charset="0"/>
            </a:rPr>
            <a:t>на 2021-2025 роки» </a:t>
          </a:r>
        </a:p>
      </dgm:t>
    </dgm:pt>
    <dgm:pt modelId="{50D16822-D2A0-4156-8634-60A1A61B000B}" type="parTrans" cxnId="{15ACB72B-903C-4808-B1EF-64FA6414175D}">
      <dgm:prSet/>
      <dgm:spPr/>
      <dgm:t>
        <a:bodyPr/>
        <a:lstStyle/>
        <a:p>
          <a:endParaRPr lang="uk-UA"/>
        </a:p>
      </dgm:t>
    </dgm:pt>
    <dgm:pt modelId="{B018F572-7469-45FB-8BDB-05BB8F61054B}" type="sibTrans" cxnId="{15ACB72B-903C-4808-B1EF-64FA6414175D}">
      <dgm:prSet/>
      <dgm:spPr/>
      <dgm:t>
        <a:bodyPr/>
        <a:lstStyle/>
        <a:p>
          <a:endParaRPr lang="uk-UA"/>
        </a:p>
      </dgm:t>
    </dgm:pt>
    <dgm:pt modelId="{F31459AD-EA1F-4013-94ED-E6F906EB5579}">
      <dgm:prSet phldrT="[Текст]"/>
      <dgm:spPr/>
      <dgm:t>
        <a:bodyPr/>
        <a:lstStyle/>
        <a:p>
          <a:r>
            <a:rPr lang="uk-UA" b="1" dirty="0">
              <a:latin typeface="Times New Roman" panose="02020603050405020304" pitchFamily="18" charset="0"/>
              <a:cs typeface="Times New Roman" panose="02020603050405020304" pitchFamily="18" charset="0"/>
            </a:rPr>
            <a:t>«Програма підтримки розвитку пріоритетних видів спорту у Сокальській міській територіальній громаді на 2022-2025 роки»</a:t>
          </a:r>
          <a:endParaRPr lang="uk-UA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A7A311-5A3F-429E-A202-8526C7A302BF}" type="parTrans" cxnId="{696ECCCD-CF35-4810-BEB7-52584D98D926}">
      <dgm:prSet/>
      <dgm:spPr/>
      <dgm:t>
        <a:bodyPr/>
        <a:lstStyle/>
        <a:p>
          <a:endParaRPr lang="uk-UA"/>
        </a:p>
      </dgm:t>
    </dgm:pt>
    <dgm:pt modelId="{6B94BE0D-7B38-443B-81A7-18DA32E5822A}" type="sibTrans" cxnId="{696ECCCD-CF35-4810-BEB7-52584D98D926}">
      <dgm:prSet/>
      <dgm:spPr/>
      <dgm:t>
        <a:bodyPr/>
        <a:lstStyle/>
        <a:p>
          <a:endParaRPr lang="uk-UA"/>
        </a:p>
      </dgm:t>
    </dgm:pt>
    <dgm:pt modelId="{66CE6FBA-B41B-49D3-B876-13003E9B7413}">
      <dgm:prSet phldrT="[Текст]" custT="1"/>
      <dgm:spPr/>
      <dgm:t>
        <a:bodyPr/>
        <a:lstStyle/>
        <a:p>
          <a:r>
            <a:rPr lang="uk-UA" sz="2300" b="1" dirty="0">
              <a:latin typeface="Times New Roman" panose="02020603050405020304" pitchFamily="18" charset="0"/>
              <a:cs typeface="Times New Roman" panose="02020603050405020304" pitchFamily="18" charset="0"/>
            </a:rPr>
            <a:t>«Програма підтримки обдарованої  учнівської молоді Сокальської міської територіальної громади на 2022-2025 роки»</a:t>
          </a:r>
        </a:p>
      </dgm:t>
    </dgm:pt>
    <dgm:pt modelId="{6852114B-1E32-492E-868A-D1D1622B474F}" type="parTrans" cxnId="{2D222D42-153E-41D0-94A6-193C1582E0AB}">
      <dgm:prSet/>
      <dgm:spPr/>
      <dgm:t>
        <a:bodyPr/>
        <a:lstStyle/>
        <a:p>
          <a:endParaRPr lang="uk-UA"/>
        </a:p>
      </dgm:t>
    </dgm:pt>
    <dgm:pt modelId="{AD902083-EFCC-4D85-AE53-949D4F2E9A42}" type="sibTrans" cxnId="{2D222D42-153E-41D0-94A6-193C1582E0AB}">
      <dgm:prSet/>
      <dgm:spPr/>
      <dgm:t>
        <a:bodyPr/>
        <a:lstStyle/>
        <a:p>
          <a:endParaRPr lang="uk-UA"/>
        </a:p>
      </dgm:t>
    </dgm:pt>
    <dgm:pt modelId="{59E965C2-6370-453D-B13E-7F721EF971DA}" type="pres">
      <dgm:prSet presAssocID="{AFEF7014-CF8C-4470-8870-D7F39B91AC2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4A71200-85A9-4786-9F30-F8DDDADD34F3}" type="pres">
      <dgm:prSet presAssocID="{C9C512CE-6DC5-46A1-A2C4-B27C3BA9CAEF}" presName="root1" presStyleCnt="0"/>
      <dgm:spPr/>
    </dgm:pt>
    <dgm:pt modelId="{42122577-AA43-4839-A597-60C2FA5D163D}" type="pres">
      <dgm:prSet presAssocID="{C9C512CE-6DC5-46A1-A2C4-B27C3BA9CAE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11431E67-0A93-462C-97E8-866C843C4B67}" type="pres">
      <dgm:prSet presAssocID="{C9C512CE-6DC5-46A1-A2C4-B27C3BA9CAEF}" presName="level2hierChild" presStyleCnt="0"/>
      <dgm:spPr/>
    </dgm:pt>
    <dgm:pt modelId="{2C1590AE-ED7A-4DCF-8AB2-5ED48E788404}" type="pres">
      <dgm:prSet presAssocID="{50D16822-D2A0-4156-8634-60A1A61B000B}" presName="conn2-1" presStyleLbl="parChTrans1D2" presStyleIdx="0" presStyleCnt="3"/>
      <dgm:spPr/>
      <dgm:t>
        <a:bodyPr/>
        <a:lstStyle/>
        <a:p>
          <a:endParaRPr lang="uk-UA"/>
        </a:p>
      </dgm:t>
    </dgm:pt>
    <dgm:pt modelId="{4CA2744F-F1BB-4BE8-B880-45DB55E13682}" type="pres">
      <dgm:prSet presAssocID="{50D16822-D2A0-4156-8634-60A1A61B000B}" presName="connTx" presStyleLbl="parChTrans1D2" presStyleIdx="0" presStyleCnt="3"/>
      <dgm:spPr/>
      <dgm:t>
        <a:bodyPr/>
        <a:lstStyle/>
        <a:p>
          <a:endParaRPr lang="uk-UA"/>
        </a:p>
      </dgm:t>
    </dgm:pt>
    <dgm:pt modelId="{9930DFE5-F915-488C-AC64-7366660CA7F9}" type="pres">
      <dgm:prSet presAssocID="{AAAD08EB-4388-4A7D-9166-7E3C5C486DA6}" presName="root2" presStyleCnt="0"/>
      <dgm:spPr/>
    </dgm:pt>
    <dgm:pt modelId="{99700EC6-B596-4ED2-962B-6911D662CE9A}" type="pres">
      <dgm:prSet presAssocID="{AAAD08EB-4388-4A7D-9166-7E3C5C486DA6}" presName="LevelTwoTextNode" presStyleLbl="node2" presStyleIdx="0" presStyleCnt="3" custScaleX="178032" custScaleY="13552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FA9583A0-CCD8-439D-A74F-149E1F22D1C4}" type="pres">
      <dgm:prSet presAssocID="{AAAD08EB-4388-4A7D-9166-7E3C5C486DA6}" presName="level3hierChild" presStyleCnt="0"/>
      <dgm:spPr/>
    </dgm:pt>
    <dgm:pt modelId="{BBD3DD7F-A4BF-44B5-9E7F-AE04656978F4}" type="pres">
      <dgm:prSet presAssocID="{3CA7A311-5A3F-429E-A202-8526C7A302BF}" presName="conn2-1" presStyleLbl="parChTrans1D2" presStyleIdx="1" presStyleCnt="3"/>
      <dgm:spPr/>
      <dgm:t>
        <a:bodyPr/>
        <a:lstStyle/>
        <a:p>
          <a:endParaRPr lang="uk-UA"/>
        </a:p>
      </dgm:t>
    </dgm:pt>
    <dgm:pt modelId="{C3D014F5-BF23-4108-ABB1-5538F522EDBD}" type="pres">
      <dgm:prSet presAssocID="{3CA7A311-5A3F-429E-A202-8526C7A302BF}" presName="connTx" presStyleLbl="parChTrans1D2" presStyleIdx="1" presStyleCnt="3"/>
      <dgm:spPr/>
      <dgm:t>
        <a:bodyPr/>
        <a:lstStyle/>
        <a:p>
          <a:endParaRPr lang="uk-UA"/>
        </a:p>
      </dgm:t>
    </dgm:pt>
    <dgm:pt modelId="{713FF668-F892-4E60-9C7F-FD2EBE60D077}" type="pres">
      <dgm:prSet presAssocID="{F31459AD-EA1F-4013-94ED-E6F906EB5579}" presName="root2" presStyleCnt="0"/>
      <dgm:spPr/>
    </dgm:pt>
    <dgm:pt modelId="{11D208EF-DF79-4B84-927F-46DD52BB4306}" type="pres">
      <dgm:prSet presAssocID="{F31459AD-EA1F-4013-94ED-E6F906EB5579}" presName="LevelTwoTextNode" presStyleLbl="node2" presStyleIdx="1" presStyleCnt="3" custScaleX="179754" custScaleY="12419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7D0292F-5EAE-494A-898C-DE61ECE1910E}" type="pres">
      <dgm:prSet presAssocID="{F31459AD-EA1F-4013-94ED-E6F906EB5579}" presName="level3hierChild" presStyleCnt="0"/>
      <dgm:spPr/>
    </dgm:pt>
    <dgm:pt modelId="{3AD1BEFE-C47F-4D1E-BA58-D3091B749C06}" type="pres">
      <dgm:prSet presAssocID="{6852114B-1E32-492E-868A-D1D1622B474F}" presName="conn2-1" presStyleLbl="parChTrans1D2" presStyleIdx="2" presStyleCnt="3"/>
      <dgm:spPr/>
      <dgm:t>
        <a:bodyPr/>
        <a:lstStyle/>
        <a:p>
          <a:endParaRPr lang="uk-UA"/>
        </a:p>
      </dgm:t>
    </dgm:pt>
    <dgm:pt modelId="{1F2D6A3E-05C3-4849-A6F2-702777FA8851}" type="pres">
      <dgm:prSet presAssocID="{6852114B-1E32-492E-868A-D1D1622B474F}" presName="connTx" presStyleLbl="parChTrans1D2" presStyleIdx="2" presStyleCnt="3"/>
      <dgm:spPr/>
      <dgm:t>
        <a:bodyPr/>
        <a:lstStyle/>
        <a:p>
          <a:endParaRPr lang="uk-UA"/>
        </a:p>
      </dgm:t>
    </dgm:pt>
    <dgm:pt modelId="{B80696DA-A2EE-488D-BBBA-9310A5E298CF}" type="pres">
      <dgm:prSet presAssocID="{66CE6FBA-B41B-49D3-B876-13003E9B7413}" presName="root2" presStyleCnt="0"/>
      <dgm:spPr/>
    </dgm:pt>
    <dgm:pt modelId="{361B1490-10CA-4C51-B46A-59F3923ED4D9}" type="pres">
      <dgm:prSet presAssocID="{66CE6FBA-B41B-49D3-B876-13003E9B7413}" presName="LevelTwoTextNode" presStyleLbl="node2" presStyleIdx="2" presStyleCnt="3" custScaleX="179754" custScaleY="13995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417D72A6-56C3-4E0B-AC85-8D22E0BFB670}" type="pres">
      <dgm:prSet presAssocID="{66CE6FBA-B41B-49D3-B876-13003E9B7413}" presName="level3hierChild" presStyleCnt="0"/>
      <dgm:spPr/>
    </dgm:pt>
  </dgm:ptLst>
  <dgm:cxnLst>
    <dgm:cxn modelId="{25588D90-49B5-4F98-9B07-14647EE6F04A}" type="presOf" srcId="{F31459AD-EA1F-4013-94ED-E6F906EB5579}" destId="{11D208EF-DF79-4B84-927F-46DD52BB4306}" srcOrd="0" destOrd="0" presId="urn:microsoft.com/office/officeart/2008/layout/HorizontalMultiLevelHierarchy"/>
    <dgm:cxn modelId="{9E10B7ED-E4CF-426F-B495-8183889AB5A5}" type="presOf" srcId="{50D16822-D2A0-4156-8634-60A1A61B000B}" destId="{4CA2744F-F1BB-4BE8-B880-45DB55E13682}" srcOrd="1" destOrd="0" presId="urn:microsoft.com/office/officeart/2008/layout/HorizontalMultiLevelHierarchy"/>
    <dgm:cxn modelId="{27409594-FBF5-4A67-AF03-0313C1EEBA32}" type="presOf" srcId="{66CE6FBA-B41B-49D3-B876-13003E9B7413}" destId="{361B1490-10CA-4C51-B46A-59F3923ED4D9}" srcOrd="0" destOrd="0" presId="urn:microsoft.com/office/officeart/2008/layout/HorizontalMultiLevelHierarchy"/>
    <dgm:cxn modelId="{2D222D42-153E-41D0-94A6-193C1582E0AB}" srcId="{C9C512CE-6DC5-46A1-A2C4-B27C3BA9CAEF}" destId="{66CE6FBA-B41B-49D3-B876-13003E9B7413}" srcOrd="2" destOrd="0" parTransId="{6852114B-1E32-492E-868A-D1D1622B474F}" sibTransId="{AD902083-EFCC-4D85-AE53-949D4F2E9A42}"/>
    <dgm:cxn modelId="{EFA3625C-A5BE-4DB1-8B47-7B67114DDE8C}" type="presOf" srcId="{6852114B-1E32-492E-868A-D1D1622B474F}" destId="{3AD1BEFE-C47F-4D1E-BA58-D3091B749C06}" srcOrd="0" destOrd="0" presId="urn:microsoft.com/office/officeart/2008/layout/HorizontalMultiLevelHierarchy"/>
    <dgm:cxn modelId="{4CE80102-91FA-474B-97E9-A33BB49F9CFE}" type="presOf" srcId="{AAAD08EB-4388-4A7D-9166-7E3C5C486DA6}" destId="{99700EC6-B596-4ED2-962B-6911D662CE9A}" srcOrd="0" destOrd="0" presId="urn:microsoft.com/office/officeart/2008/layout/HorizontalMultiLevelHierarchy"/>
    <dgm:cxn modelId="{A8A5AD67-12A7-404B-B825-2208873A7A1A}" type="presOf" srcId="{AFEF7014-CF8C-4470-8870-D7F39B91AC26}" destId="{59E965C2-6370-453D-B13E-7F721EF971DA}" srcOrd="0" destOrd="0" presId="urn:microsoft.com/office/officeart/2008/layout/HorizontalMultiLevelHierarchy"/>
    <dgm:cxn modelId="{EB3611D7-14D9-4B40-BFDB-5206AFEACDFA}" srcId="{AFEF7014-CF8C-4470-8870-D7F39B91AC26}" destId="{C9C512CE-6DC5-46A1-A2C4-B27C3BA9CAEF}" srcOrd="0" destOrd="0" parTransId="{6A9C0F92-AEB4-45AA-9B0E-20B7AFCFC51D}" sibTransId="{448B65F7-94EA-468E-9200-6C9824C142DD}"/>
    <dgm:cxn modelId="{15ACB72B-903C-4808-B1EF-64FA6414175D}" srcId="{C9C512CE-6DC5-46A1-A2C4-B27C3BA9CAEF}" destId="{AAAD08EB-4388-4A7D-9166-7E3C5C486DA6}" srcOrd="0" destOrd="0" parTransId="{50D16822-D2A0-4156-8634-60A1A61B000B}" sibTransId="{B018F572-7469-45FB-8BDB-05BB8F61054B}"/>
    <dgm:cxn modelId="{E7188FD7-C0B2-47F3-9106-02981F98C358}" type="presOf" srcId="{3CA7A311-5A3F-429E-A202-8526C7A302BF}" destId="{BBD3DD7F-A4BF-44B5-9E7F-AE04656978F4}" srcOrd="0" destOrd="0" presId="urn:microsoft.com/office/officeart/2008/layout/HorizontalMultiLevelHierarchy"/>
    <dgm:cxn modelId="{75BFA0DF-7537-4EFE-8422-FADFAE9140DE}" type="presOf" srcId="{3CA7A311-5A3F-429E-A202-8526C7A302BF}" destId="{C3D014F5-BF23-4108-ABB1-5538F522EDBD}" srcOrd="1" destOrd="0" presId="urn:microsoft.com/office/officeart/2008/layout/HorizontalMultiLevelHierarchy"/>
    <dgm:cxn modelId="{3C6A91D1-49E4-4984-9261-D8BD9813A6D2}" type="presOf" srcId="{C9C512CE-6DC5-46A1-A2C4-B27C3BA9CAEF}" destId="{42122577-AA43-4839-A597-60C2FA5D163D}" srcOrd="0" destOrd="0" presId="urn:microsoft.com/office/officeart/2008/layout/HorizontalMultiLevelHierarchy"/>
    <dgm:cxn modelId="{E8D82BD3-C77A-44A7-8EC5-B9882DD53425}" type="presOf" srcId="{50D16822-D2A0-4156-8634-60A1A61B000B}" destId="{2C1590AE-ED7A-4DCF-8AB2-5ED48E788404}" srcOrd="0" destOrd="0" presId="urn:microsoft.com/office/officeart/2008/layout/HorizontalMultiLevelHierarchy"/>
    <dgm:cxn modelId="{003BD30C-FDE8-4D0D-AEA1-5F95446C270A}" type="presOf" srcId="{6852114B-1E32-492E-868A-D1D1622B474F}" destId="{1F2D6A3E-05C3-4849-A6F2-702777FA8851}" srcOrd="1" destOrd="0" presId="urn:microsoft.com/office/officeart/2008/layout/HorizontalMultiLevelHierarchy"/>
    <dgm:cxn modelId="{696ECCCD-CF35-4810-BEB7-52584D98D926}" srcId="{C9C512CE-6DC5-46A1-A2C4-B27C3BA9CAEF}" destId="{F31459AD-EA1F-4013-94ED-E6F906EB5579}" srcOrd="1" destOrd="0" parTransId="{3CA7A311-5A3F-429E-A202-8526C7A302BF}" sibTransId="{6B94BE0D-7B38-443B-81A7-18DA32E5822A}"/>
    <dgm:cxn modelId="{FEE95F1B-E94A-4169-9E94-26EA8CBB8CED}" type="presParOf" srcId="{59E965C2-6370-453D-B13E-7F721EF971DA}" destId="{A4A71200-85A9-4786-9F30-F8DDDADD34F3}" srcOrd="0" destOrd="0" presId="urn:microsoft.com/office/officeart/2008/layout/HorizontalMultiLevelHierarchy"/>
    <dgm:cxn modelId="{A84721A7-0106-408F-86C2-0DE91664A7FB}" type="presParOf" srcId="{A4A71200-85A9-4786-9F30-F8DDDADD34F3}" destId="{42122577-AA43-4839-A597-60C2FA5D163D}" srcOrd="0" destOrd="0" presId="urn:microsoft.com/office/officeart/2008/layout/HorizontalMultiLevelHierarchy"/>
    <dgm:cxn modelId="{A1B8D6EA-A73A-4249-A1C1-0B63BE50E06B}" type="presParOf" srcId="{A4A71200-85A9-4786-9F30-F8DDDADD34F3}" destId="{11431E67-0A93-462C-97E8-866C843C4B67}" srcOrd="1" destOrd="0" presId="urn:microsoft.com/office/officeart/2008/layout/HorizontalMultiLevelHierarchy"/>
    <dgm:cxn modelId="{CDB128B1-1200-4840-9523-5370516CD202}" type="presParOf" srcId="{11431E67-0A93-462C-97E8-866C843C4B67}" destId="{2C1590AE-ED7A-4DCF-8AB2-5ED48E788404}" srcOrd="0" destOrd="0" presId="urn:microsoft.com/office/officeart/2008/layout/HorizontalMultiLevelHierarchy"/>
    <dgm:cxn modelId="{C24E7A30-0631-4DB0-94A5-3D54DCCE3086}" type="presParOf" srcId="{2C1590AE-ED7A-4DCF-8AB2-5ED48E788404}" destId="{4CA2744F-F1BB-4BE8-B880-45DB55E13682}" srcOrd="0" destOrd="0" presId="urn:microsoft.com/office/officeart/2008/layout/HorizontalMultiLevelHierarchy"/>
    <dgm:cxn modelId="{EA890AD4-5BDD-470C-ABAC-4084256A52C8}" type="presParOf" srcId="{11431E67-0A93-462C-97E8-866C843C4B67}" destId="{9930DFE5-F915-488C-AC64-7366660CA7F9}" srcOrd="1" destOrd="0" presId="urn:microsoft.com/office/officeart/2008/layout/HorizontalMultiLevelHierarchy"/>
    <dgm:cxn modelId="{0FD5BAAB-12D7-4A60-8D50-C8CE72FABFEE}" type="presParOf" srcId="{9930DFE5-F915-488C-AC64-7366660CA7F9}" destId="{99700EC6-B596-4ED2-962B-6911D662CE9A}" srcOrd="0" destOrd="0" presId="urn:microsoft.com/office/officeart/2008/layout/HorizontalMultiLevelHierarchy"/>
    <dgm:cxn modelId="{7DAE723F-DF29-49D2-9FC3-93CA3C5B320B}" type="presParOf" srcId="{9930DFE5-F915-488C-AC64-7366660CA7F9}" destId="{FA9583A0-CCD8-439D-A74F-149E1F22D1C4}" srcOrd="1" destOrd="0" presId="urn:microsoft.com/office/officeart/2008/layout/HorizontalMultiLevelHierarchy"/>
    <dgm:cxn modelId="{81ADF3E6-EAB3-4DF5-B99A-C111EBF5C6BD}" type="presParOf" srcId="{11431E67-0A93-462C-97E8-866C843C4B67}" destId="{BBD3DD7F-A4BF-44B5-9E7F-AE04656978F4}" srcOrd="2" destOrd="0" presId="urn:microsoft.com/office/officeart/2008/layout/HorizontalMultiLevelHierarchy"/>
    <dgm:cxn modelId="{76782DBC-A811-4129-887B-9198EEDCC7AA}" type="presParOf" srcId="{BBD3DD7F-A4BF-44B5-9E7F-AE04656978F4}" destId="{C3D014F5-BF23-4108-ABB1-5538F522EDBD}" srcOrd="0" destOrd="0" presId="urn:microsoft.com/office/officeart/2008/layout/HorizontalMultiLevelHierarchy"/>
    <dgm:cxn modelId="{3241986D-8DFA-417E-987E-94D086B07A1E}" type="presParOf" srcId="{11431E67-0A93-462C-97E8-866C843C4B67}" destId="{713FF668-F892-4E60-9C7F-FD2EBE60D077}" srcOrd="3" destOrd="0" presId="urn:microsoft.com/office/officeart/2008/layout/HorizontalMultiLevelHierarchy"/>
    <dgm:cxn modelId="{E634DAEB-1F34-44DB-94BE-BCACD8F7AE7D}" type="presParOf" srcId="{713FF668-F892-4E60-9C7F-FD2EBE60D077}" destId="{11D208EF-DF79-4B84-927F-46DD52BB4306}" srcOrd="0" destOrd="0" presId="urn:microsoft.com/office/officeart/2008/layout/HorizontalMultiLevelHierarchy"/>
    <dgm:cxn modelId="{CE33627A-C14C-4057-A66F-7EE9B5D8122E}" type="presParOf" srcId="{713FF668-F892-4E60-9C7F-FD2EBE60D077}" destId="{77D0292F-5EAE-494A-898C-DE61ECE1910E}" srcOrd="1" destOrd="0" presId="urn:microsoft.com/office/officeart/2008/layout/HorizontalMultiLevelHierarchy"/>
    <dgm:cxn modelId="{70A91B7A-BDA8-448C-B67D-143E366D46C2}" type="presParOf" srcId="{11431E67-0A93-462C-97E8-866C843C4B67}" destId="{3AD1BEFE-C47F-4D1E-BA58-D3091B749C06}" srcOrd="4" destOrd="0" presId="urn:microsoft.com/office/officeart/2008/layout/HorizontalMultiLevelHierarchy"/>
    <dgm:cxn modelId="{05B8E69C-3248-4185-836D-78099C40864C}" type="presParOf" srcId="{3AD1BEFE-C47F-4D1E-BA58-D3091B749C06}" destId="{1F2D6A3E-05C3-4849-A6F2-702777FA8851}" srcOrd="0" destOrd="0" presId="urn:microsoft.com/office/officeart/2008/layout/HorizontalMultiLevelHierarchy"/>
    <dgm:cxn modelId="{FC031602-6203-4142-BF75-10B94E9E8162}" type="presParOf" srcId="{11431E67-0A93-462C-97E8-866C843C4B67}" destId="{B80696DA-A2EE-488D-BBBA-9310A5E298CF}" srcOrd="5" destOrd="0" presId="urn:microsoft.com/office/officeart/2008/layout/HorizontalMultiLevelHierarchy"/>
    <dgm:cxn modelId="{2AE42A25-11BB-497C-B704-71A133415D07}" type="presParOf" srcId="{B80696DA-A2EE-488D-BBBA-9310A5E298CF}" destId="{361B1490-10CA-4C51-B46A-59F3923ED4D9}" srcOrd="0" destOrd="0" presId="urn:microsoft.com/office/officeart/2008/layout/HorizontalMultiLevelHierarchy"/>
    <dgm:cxn modelId="{662C25A5-1C4A-4E23-8EEB-C5B5AB24BD67}" type="presParOf" srcId="{B80696DA-A2EE-488D-BBBA-9310A5E298CF}" destId="{417D72A6-56C3-4E0B-AC85-8D22E0BFB670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807AD61-1785-47DE-9DC3-436A8D273072}" type="doc">
      <dgm:prSet loTypeId="urn:microsoft.com/office/officeart/2005/8/layout/hList6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uk-UA"/>
        </a:p>
      </dgm:t>
    </dgm:pt>
    <dgm:pt modelId="{03EBB04E-3743-4F0F-BDCE-44B49FB78D7F}">
      <dgm:prSet phldrT="[Текст]" custT="1"/>
      <dgm:spPr/>
      <dgm:t>
        <a:bodyPr/>
        <a:lstStyle/>
        <a:p>
          <a:r>
            <a:rPr lang="uk-UA" sz="1800" b="1" dirty="0"/>
            <a:t>199 200,00</a:t>
          </a:r>
        </a:p>
        <a:p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Поточний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ремонт 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укриття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Переспівської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гімназії</a:t>
          </a:r>
          <a:endParaRPr lang="uk-UA" sz="1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8AF4B4-FD93-4831-99C7-D90AA4B92B2F}" type="parTrans" cxnId="{77ABCB5C-4D74-4B66-9A15-AEA1620AACF0}">
      <dgm:prSet/>
      <dgm:spPr/>
      <dgm:t>
        <a:bodyPr/>
        <a:lstStyle/>
        <a:p>
          <a:endParaRPr lang="uk-UA"/>
        </a:p>
      </dgm:t>
    </dgm:pt>
    <dgm:pt modelId="{92AF3772-6AE8-4E5F-8C4A-62A56D42248F}" type="sibTrans" cxnId="{77ABCB5C-4D74-4B66-9A15-AEA1620AACF0}">
      <dgm:prSet/>
      <dgm:spPr/>
      <dgm:t>
        <a:bodyPr/>
        <a:lstStyle/>
        <a:p>
          <a:endParaRPr lang="uk-UA"/>
        </a:p>
      </dgm:t>
    </dgm:pt>
    <dgm:pt modelId="{5A7569C0-87DA-4D81-94AB-3408E7299227}">
      <dgm:prSet phldrT="[Текст]" custT="1"/>
      <dgm:spPr/>
      <dgm:t>
        <a:bodyPr/>
        <a:lstStyle/>
        <a:p>
          <a:r>
            <a:rPr lang="uk-UA" sz="1800" b="1" dirty="0"/>
            <a:t>197 900,00</a:t>
          </a:r>
        </a:p>
        <a:p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Поточний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ремонт 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укриття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ДЮСШ "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Соколяни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uk-UA" sz="1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99A3D9-DB3B-461D-9DE1-43E2250CF8F2}" type="parTrans" cxnId="{C0CC9C95-E783-46C7-8B5A-D560364AD3CB}">
      <dgm:prSet/>
      <dgm:spPr/>
      <dgm:t>
        <a:bodyPr/>
        <a:lstStyle/>
        <a:p>
          <a:endParaRPr lang="uk-UA"/>
        </a:p>
      </dgm:t>
    </dgm:pt>
    <dgm:pt modelId="{43304230-3C83-4D8A-9BAC-EFC1F3C0AA62}" type="sibTrans" cxnId="{C0CC9C95-E783-46C7-8B5A-D560364AD3CB}">
      <dgm:prSet/>
      <dgm:spPr/>
      <dgm:t>
        <a:bodyPr/>
        <a:lstStyle/>
        <a:p>
          <a:endParaRPr lang="uk-UA"/>
        </a:p>
      </dgm:t>
    </dgm:pt>
    <dgm:pt modelId="{284A1AB7-AFD1-4440-8B9E-04E568A04855}">
      <dgm:prSet phldrT="[Текст]" custT="1"/>
      <dgm:spPr/>
      <dgm:t>
        <a:bodyPr/>
        <a:lstStyle/>
        <a:p>
          <a:pPr algn="ctr"/>
          <a:r>
            <a:rPr lang="uk-UA" sz="1800" b="1" dirty="0"/>
            <a:t>96 540,00 </a:t>
          </a:r>
        </a:p>
        <a:p>
          <a:pPr algn="ctr"/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Поточний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ремонт 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укриття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КЗДО 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с.Волиця</a:t>
          </a:r>
          <a:endParaRPr lang="uk-UA" sz="1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B74E7A-2BFC-4C91-9010-0D89D0077D23}" type="parTrans" cxnId="{E047BA93-F37B-4FAE-A13B-9C362D7B64A4}">
      <dgm:prSet/>
      <dgm:spPr/>
      <dgm:t>
        <a:bodyPr/>
        <a:lstStyle/>
        <a:p>
          <a:endParaRPr lang="uk-UA"/>
        </a:p>
      </dgm:t>
    </dgm:pt>
    <dgm:pt modelId="{B1543170-AA63-44D5-A1F0-6C185ED4F139}" type="sibTrans" cxnId="{E047BA93-F37B-4FAE-A13B-9C362D7B64A4}">
      <dgm:prSet/>
      <dgm:spPr/>
      <dgm:t>
        <a:bodyPr/>
        <a:lstStyle/>
        <a:p>
          <a:endParaRPr lang="uk-UA"/>
        </a:p>
      </dgm:t>
    </dgm:pt>
    <dgm:pt modelId="{E1E87ADC-931C-42A2-A213-7BD61C0D842D}">
      <dgm:prSet custT="1"/>
      <dgm:spPr/>
      <dgm:t>
        <a:bodyPr/>
        <a:lstStyle/>
        <a:p>
          <a:r>
            <a:rPr lang="uk-UA" sz="1800" dirty="0"/>
            <a:t> </a:t>
          </a:r>
          <a:r>
            <a:rPr lang="uk-UA" sz="1800" b="1" dirty="0"/>
            <a:t>85</a:t>
          </a:r>
          <a:r>
            <a:rPr lang="uk-UA" sz="1800" b="1" dirty="0">
              <a:latin typeface="Trebuchet MS" panose="020B0603020202020204" pitchFamily="34" charset="0"/>
              <a:cs typeface="Times New Roman" panose="02020603050405020304" pitchFamily="18" charset="0"/>
            </a:rPr>
            <a:t> 520,00 </a:t>
          </a:r>
        </a:p>
        <a:p>
          <a:r>
            <a:rPr lang="uk-UA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Облаштування системою пожежної сигналізації та оповіщення людей про пожежу в укритті Сокальської ЗШ №4</a:t>
          </a:r>
          <a:endParaRPr lang="uk-UA" sz="1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4DCB8E-460B-4530-A504-C6D3410739D7}" type="parTrans" cxnId="{6EDDF5DE-5253-4EE0-95E2-864545C90596}">
      <dgm:prSet/>
      <dgm:spPr/>
      <dgm:t>
        <a:bodyPr/>
        <a:lstStyle/>
        <a:p>
          <a:endParaRPr lang="uk-UA"/>
        </a:p>
      </dgm:t>
    </dgm:pt>
    <dgm:pt modelId="{CFE55ECA-3F17-4826-8022-FD632F7AC5F7}" type="sibTrans" cxnId="{6EDDF5DE-5253-4EE0-95E2-864545C90596}">
      <dgm:prSet/>
      <dgm:spPr/>
      <dgm:t>
        <a:bodyPr/>
        <a:lstStyle/>
        <a:p>
          <a:endParaRPr lang="uk-UA"/>
        </a:p>
      </dgm:t>
    </dgm:pt>
    <dgm:pt modelId="{1FFC19D3-2B90-4D60-9562-EFCB5E683070}">
      <dgm:prSet custT="1"/>
      <dgm:spPr/>
      <dgm:t>
        <a:bodyPr/>
        <a:lstStyle/>
        <a:p>
          <a:r>
            <a:rPr lang="uk-UA" sz="1800" b="1" i="0" u="none" dirty="0">
              <a:latin typeface="+mn-lt"/>
              <a:cs typeface="Times New Roman" panose="02020603050405020304" pitchFamily="18" charset="0"/>
            </a:rPr>
            <a:t>36 400,00</a:t>
          </a:r>
        </a:p>
        <a:p>
          <a:r>
            <a:rPr lang="uk-UA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Придбання матеріалів для облаштування укриття (</a:t>
          </a:r>
          <a:r>
            <a:rPr lang="uk-UA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Тартаківський</a:t>
          </a:r>
          <a:r>
            <a:rPr lang="uk-UA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НВК-11600,00грн; Варязька ЗШ-20900,00грн;Бояницька ПШ-3900,00грн)</a:t>
          </a:r>
          <a:endParaRPr lang="uk-UA" sz="1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50C52B-20AB-4557-8E8F-236CE509EE23}" type="parTrans" cxnId="{EBCBE2B4-B852-435A-8A78-3BEA2C531DD6}">
      <dgm:prSet/>
      <dgm:spPr/>
      <dgm:t>
        <a:bodyPr/>
        <a:lstStyle/>
        <a:p>
          <a:endParaRPr lang="uk-UA"/>
        </a:p>
      </dgm:t>
    </dgm:pt>
    <dgm:pt modelId="{BCAC4324-B870-41BC-A222-E056552167F1}" type="sibTrans" cxnId="{EBCBE2B4-B852-435A-8A78-3BEA2C531DD6}">
      <dgm:prSet/>
      <dgm:spPr/>
      <dgm:t>
        <a:bodyPr/>
        <a:lstStyle/>
        <a:p>
          <a:endParaRPr lang="uk-UA"/>
        </a:p>
      </dgm:t>
    </dgm:pt>
    <dgm:pt modelId="{338A2BDB-0894-43E4-B7D6-D745343B119F}">
      <dgm:prSet custT="1"/>
      <dgm:spPr/>
      <dgm:t>
        <a:bodyPr/>
        <a:lstStyle/>
        <a:p>
          <a:r>
            <a:rPr lang="uk-UA" sz="1800" b="1" dirty="0"/>
            <a:t>377 700,00 </a:t>
          </a:r>
        </a:p>
        <a:p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Капітальний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ремонт 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укриття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ЗЗСО І-ІІІ ст. 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Сокальського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ліцею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№1 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ім</a:t>
          </a:r>
          <a:r>
            <a:rPr lang="ru-RU" sz="18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1800" b="0" i="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О.Романіва</a:t>
          </a:r>
          <a:endParaRPr lang="uk-UA" sz="1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D41AE5-8E8E-4BF3-ABF0-ADC2713E7BEC}" type="sibTrans" cxnId="{BBF2F03F-8646-4968-98BA-C267DFD542B8}">
      <dgm:prSet/>
      <dgm:spPr/>
      <dgm:t>
        <a:bodyPr/>
        <a:lstStyle/>
        <a:p>
          <a:endParaRPr lang="uk-UA"/>
        </a:p>
      </dgm:t>
    </dgm:pt>
    <dgm:pt modelId="{25BAAFB9-3A19-4B9E-AC62-882AA52EBE01}" type="parTrans" cxnId="{BBF2F03F-8646-4968-98BA-C267DFD542B8}">
      <dgm:prSet/>
      <dgm:spPr/>
      <dgm:t>
        <a:bodyPr/>
        <a:lstStyle/>
        <a:p>
          <a:endParaRPr lang="uk-UA"/>
        </a:p>
      </dgm:t>
    </dgm:pt>
    <dgm:pt modelId="{9D3C17AB-F2F2-4193-8104-89C62C38DC02}" type="pres">
      <dgm:prSet presAssocID="{A807AD61-1785-47DE-9DC3-436A8D27307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DAF6254D-A892-48AD-910B-45510620EE02}" type="pres">
      <dgm:prSet presAssocID="{03EBB04E-3743-4F0F-BDCE-44B49FB78D7F}" presName="node" presStyleLbl="node1" presStyleIdx="0" presStyleCnt="6" custScaleY="69356" custLinFactNeighborX="35921" custLinFactNeighborY="-1636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0B9A4E2-D69C-4359-A55C-1EE2867FE714}" type="pres">
      <dgm:prSet presAssocID="{92AF3772-6AE8-4E5F-8C4A-62A56D42248F}" presName="sibTrans" presStyleCnt="0"/>
      <dgm:spPr/>
    </dgm:pt>
    <dgm:pt modelId="{C02C635B-A54E-4FEC-BBDE-44A69C2EC369}" type="pres">
      <dgm:prSet presAssocID="{5A7569C0-87DA-4D81-94AB-3408E7299227}" presName="node" presStyleLbl="node1" presStyleIdx="1" presStyleCnt="6" custScaleY="63580" custLinFactNeighborX="8980" custLinFactNeighborY="-1674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08661B0-9B4D-4CFF-A2FB-B0E5C5A76BEC}" type="pres">
      <dgm:prSet presAssocID="{43304230-3C83-4D8A-9BAC-EFC1F3C0AA62}" presName="sibTrans" presStyleCnt="0"/>
      <dgm:spPr/>
    </dgm:pt>
    <dgm:pt modelId="{755C0C06-A5E4-4DF2-A565-38CE78F022EB}" type="pres">
      <dgm:prSet presAssocID="{284A1AB7-AFD1-4440-8B9E-04E568A04855}" presName="node" presStyleLbl="node1" presStyleIdx="2" presStyleCnt="6" custScaleY="66140" custLinFactNeighborX="8448" custLinFactNeighborY="-1713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0BE2D53-20E3-4A80-8138-47FCEA3F6892}" type="pres">
      <dgm:prSet presAssocID="{B1543170-AA63-44D5-A1F0-6C185ED4F139}" presName="sibTrans" presStyleCnt="0"/>
      <dgm:spPr/>
    </dgm:pt>
    <dgm:pt modelId="{8DAB36BF-7651-41BB-80E4-9B2B8705EE5F}" type="pres">
      <dgm:prSet presAssocID="{338A2BDB-0894-43E4-B7D6-D745343B119F}" presName="node" presStyleLbl="node1" presStyleIdx="3" presStyleCnt="6" custScaleX="115675" custScaleY="70611" custLinFactNeighborX="10206" custLinFactNeighborY="-1527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7A98113-E234-40A5-B524-62F57ED5D8C3}" type="pres">
      <dgm:prSet presAssocID="{B4D41AE5-8E8E-4BF3-ABF0-ADC2713E7BEC}" presName="sibTrans" presStyleCnt="0"/>
      <dgm:spPr/>
    </dgm:pt>
    <dgm:pt modelId="{F8696041-153C-4FEE-88B0-4D246141F9AC}" type="pres">
      <dgm:prSet presAssocID="{E1E87ADC-931C-42A2-A213-7BD61C0D842D}" presName="node" presStyleLbl="node1" presStyleIdx="4" presStyleCnt="6" custScaleX="112589" custScaleY="73940" custLinFactNeighborX="26940" custLinFactNeighborY="-1350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95BE2C3-1314-4583-A6AF-E0EC177943ED}" type="pres">
      <dgm:prSet presAssocID="{CFE55ECA-3F17-4826-8022-FD632F7AC5F7}" presName="sibTrans" presStyleCnt="0"/>
      <dgm:spPr/>
    </dgm:pt>
    <dgm:pt modelId="{6C131FAF-6A79-4D0C-A966-251F8A6AF434}" type="pres">
      <dgm:prSet presAssocID="{1FFC19D3-2B90-4D60-9562-EFCB5E683070}" presName="node" presStyleLbl="node1" presStyleIdx="5" presStyleCnt="6" custScaleY="100000" custLinFactX="9210" custLinFactNeighborX="100000" custLinFactNeighborY="227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BF2F03F-8646-4968-98BA-C267DFD542B8}" srcId="{A807AD61-1785-47DE-9DC3-436A8D273072}" destId="{338A2BDB-0894-43E4-B7D6-D745343B119F}" srcOrd="3" destOrd="0" parTransId="{25BAAFB9-3A19-4B9E-AC62-882AA52EBE01}" sibTransId="{B4D41AE5-8E8E-4BF3-ABF0-ADC2713E7BEC}"/>
    <dgm:cxn modelId="{031E312F-BC6F-472C-9275-8FE0DFF638A4}" type="presOf" srcId="{A807AD61-1785-47DE-9DC3-436A8D273072}" destId="{9D3C17AB-F2F2-4193-8104-89C62C38DC02}" srcOrd="0" destOrd="0" presId="urn:microsoft.com/office/officeart/2005/8/layout/hList6"/>
    <dgm:cxn modelId="{706347D7-E385-46B1-9898-72CEDE35EA66}" type="presOf" srcId="{338A2BDB-0894-43E4-B7D6-D745343B119F}" destId="{8DAB36BF-7651-41BB-80E4-9B2B8705EE5F}" srcOrd="0" destOrd="0" presId="urn:microsoft.com/office/officeart/2005/8/layout/hList6"/>
    <dgm:cxn modelId="{24482702-62D5-412D-A0BC-D908E00FCEFF}" type="presOf" srcId="{1FFC19D3-2B90-4D60-9562-EFCB5E683070}" destId="{6C131FAF-6A79-4D0C-A966-251F8A6AF434}" srcOrd="0" destOrd="0" presId="urn:microsoft.com/office/officeart/2005/8/layout/hList6"/>
    <dgm:cxn modelId="{2E776B4C-D6F1-4112-8A92-C37CA5CF2263}" type="presOf" srcId="{E1E87ADC-931C-42A2-A213-7BD61C0D842D}" destId="{F8696041-153C-4FEE-88B0-4D246141F9AC}" srcOrd="0" destOrd="0" presId="urn:microsoft.com/office/officeart/2005/8/layout/hList6"/>
    <dgm:cxn modelId="{C0CC9C95-E783-46C7-8B5A-D560364AD3CB}" srcId="{A807AD61-1785-47DE-9DC3-436A8D273072}" destId="{5A7569C0-87DA-4D81-94AB-3408E7299227}" srcOrd="1" destOrd="0" parTransId="{6699A3D9-DB3B-461D-9DE1-43E2250CF8F2}" sibTransId="{43304230-3C83-4D8A-9BAC-EFC1F3C0AA62}"/>
    <dgm:cxn modelId="{77ABCB5C-4D74-4B66-9A15-AEA1620AACF0}" srcId="{A807AD61-1785-47DE-9DC3-436A8D273072}" destId="{03EBB04E-3743-4F0F-BDCE-44B49FB78D7F}" srcOrd="0" destOrd="0" parTransId="{478AF4B4-FD93-4831-99C7-D90AA4B92B2F}" sibTransId="{92AF3772-6AE8-4E5F-8C4A-62A56D42248F}"/>
    <dgm:cxn modelId="{E2365397-6C7A-44F0-AD28-4C205FEBBED9}" type="presOf" srcId="{03EBB04E-3743-4F0F-BDCE-44B49FB78D7F}" destId="{DAF6254D-A892-48AD-910B-45510620EE02}" srcOrd="0" destOrd="0" presId="urn:microsoft.com/office/officeart/2005/8/layout/hList6"/>
    <dgm:cxn modelId="{7ECD7265-4424-4FA7-81C4-25E91873A87B}" type="presOf" srcId="{5A7569C0-87DA-4D81-94AB-3408E7299227}" destId="{C02C635B-A54E-4FEC-BBDE-44A69C2EC369}" srcOrd="0" destOrd="0" presId="urn:microsoft.com/office/officeart/2005/8/layout/hList6"/>
    <dgm:cxn modelId="{E047BA93-F37B-4FAE-A13B-9C362D7B64A4}" srcId="{A807AD61-1785-47DE-9DC3-436A8D273072}" destId="{284A1AB7-AFD1-4440-8B9E-04E568A04855}" srcOrd="2" destOrd="0" parTransId="{58B74E7A-2BFC-4C91-9010-0D89D0077D23}" sibTransId="{B1543170-AA63-44D5-A1F0-6C185ED4F139}"/>
    <dgm:cxn modelId="{58CF0D13-DF8A-4E5A-A278-41B57B12B018}" type="presOf" srcId="{284A1AB7-AFD1-4440-8B9E-04E568A04855}" destId="{755C0C06-A5E4-4DF2-A565-38CE78F022EB}" srcOrd="0" destOrd="0" presId="urn:microsoft.com/office/officeart/2005/8/layout/hList6"/>
    <dgm:cxn modelId="{EBCBE2B4-B852-435A-8A78-3BEA2C531DD6}" srcId="{A807AD61-1785-47DE-9DC3-436A8D273072}" destId="{1FFC19D3-2B90-4D60-9562-EFCB5E683070}" srcOrd="5" destOrd="0" parTransId="{EA50C52B-20AB-4557-8E8F-236CE509EE23}" sibTransId="{BCAC4324-B870-41BC-A222-E056552167F1}"/>
    <dgm:cxn modelId="{6EDDF5DE-5253-4EE0-95E2-864545C90596}" srcId="{A807AD61-1785-47DE-9DC3-436A8D273072}" destId="{E1E87ADC-931C-42A2-A213-7BD61C0D842D}" srcOrd="4" destOrd="0" parTransId="{8D4DCB8E-460B-4530-A504-C6D3410739D7}" sibTransId="{CFE55ECA-3F17-4826-8022-FD632F7AC5F7}"/>
    <dgm:cxn modelId="{827EAE58-F89C-4349-937A-1521046CCD3E}" type="presParOf" srcId="{9D3C17AB-F2F2-4193-8104-89C62C38DC02}" destId="{DAF6254D-A892-48AD-910B-45510620EE02}" srcOrd="0" destOrd="0" presId="urn:microsoft.com/office/officeart/2005/8/layout/hList6"/>
    <dgm:cxn modelId="{1ACFC7CD-2EF5-447E-B90B-B13E3C714639}" type="presParOf" srcId="{9D3C17AB-F2F2-4193-8104-89C62C38DC02}" destId="{80B9A4E2-D69C-4359-A55C-1EE2867FE714}" srcOrd="1" destOrd="0" presId="urn:microsoft.com/office/officeart/2005/8/layout/hList6"/>
    <dgm:cxn modelId="{ACA389C0-BA54-4C76-BFA2-F6BA1AF7BC4F}" type="presParOf" srcId="{9D3C17AB-F2F2-4193-8104-89C62C38DC02}" destId="{C02C635B-A54E-4FEC-BBDE-44A69C2EC369}" srcOrd="2" destOrd="0" presId="urn:microsoft.com/office/officeart/2005/8/layout/hList6"/>
    <dgm:cxn modelId="{019147F9-CF9E-4091-9615-46E45E35400F}" type="presParOf" srcId="{9D3C17AB-F2F2-4193-8104-89C62C38DC02}" destId="{408661B0-9B4D-4CFF-A2FB-B0E5C5A76BEC}" srcOrd="3" destOrd="0" presId="urn:microsoft.com/office/officeart/2005/8/layout/hList6"/>
    <dgm:cxn modelId="{D7EC0261-1EE4-4067-87CC-AB75327CB6DC}" type="presParOf" srcId="{9D3C17AB-F2F2-4193-8104-89C62C38DC02}" destId="{755C0C06-A5E4-4DF2-A565-38CE78F022EB}" srcOrd="4" destOrd="0" presId="urn:microsoft.com/office/officeart/2005/8/layout/hList6"/>
    <dgm:cxn modelId="{16CF1D3D-77F2-4F17-9A4B-575CF847B320}" type="presParOf" srcId="{9D3C17AB-F2F2-4193-8104-89C62C38DC02}" destId="{E0BE2D53-20E3-4A80-8138-47FCEA3F6892}" srcOrd="5" destOrd="0" presId="urn:microsoft.com/office/officeart/2005/8/layout/hList6"/>
    <dgm:cxn modelId="{6104B64C-2371-4EB6-A652-D7BC38CF41F4}" type="presParOf" srcId="{9D3C17AB-F2F2-4193-8104-89C62C38DC02}" destId="{8DAB36BF-7651-41BB-80E4-9B2B8705EE5F}" srcOrd="6" destOrd="0" presId="urn:microsoft.com/office/officeart/2005/8/layout/hList6"/>
    <dgm:cxn modelId="{D791782D-51AC-4AC6-BC89-6B3E24B9D25A}" type="presParOf" srcId="{9D3C17AB-F2F2-4193-8104-89C62C38DC02}" destId="{C7A98113-E234-40A5-B524-62F57ED5D8C3}" srcOrd="7" destOrd="0" presId="urn:microsoft.com/office/officeart/2005/8/layout/hList6"/>
    <dgm:cxn modelId="{8AB24C7C-6D0E-4390-A110-859352B2DC5F}" type="presParOf" srcId="{9D3C17AB-F2F2-4193-8104-89C62C38DC02}" destId="{F8696041-153C-4FEE-88B0-4D246141F9AC}" srcOrd="8" destOrd="0" presId="urn:microsoft.com/office/officeart/2005/8/layout/hList6"/>
    <dgm:cxn modelId="{B8A503C1-5191-451C-90EA-0CDED6911A7C}" type="presParOf" srcId="{9D3C17AB-F2F2-4193-8104-89C62C38DC02}" destId="{295BE2C3-1314-4583-A6AF-E0EC177943ED}" srcOrd="9" destOrd="0" presId="urn:microsoft.com/office/officeart/2005/8/layout/hList6"/>
    <dgm:cxn modelId="{4CB56F2B-1F44-4DB3-9719-3DB1533CDA57}" type="presParOf" srcId="{9D3C17AB-F2F2-4193-8104-89C62C38DC02}" destId="{6C131FAF-6A79-4D0C-A966-251F8A6AF434}" srcOrd="1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0D7886-60C3-491D-BA9C-EF94EDEB136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02F8A19-1C29-4349-810C-BEA0C000D87F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b="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Сокальська</a:t>
          </a:r>
          <a:r>
            <a:rPr lang="uk-UA" sz="28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районна лікарня</a:t>
          </a:r>
        </a:p>
      </dgm:t>
    </dgm:pt>
    <dgm:pt modelId="{25CD8DB7-B83B-4299-9CCD-D04E6A4BC614}" type="parTrans" cxnId="{C259459C-84FD-4698-B609-2CD216274B60}">
      <dgm:prSet/>
      <dgm:spPr/>
      <dgm:t>
        <a:bodyPr/>
        <a:lstStyle/>
        <a:p>
          <a:endParaRPr lang="uk-UA"/>
        </a:p>
      </dgm:t>
    </dgm:pt>
    <dgm:pt modelId="{73FE987F-88D4-4AF3-96C2-479230B1EC4B}" type="sibTrans" cxnId="{C259459C-84FD-4698-B609-2CD216274B60}">
      <dgm:prSet/>
      <dgm:spPr/>
      <dgm:t>
        <a:bodyPr/>
        <a:lstStyle/>
        <a:p>
          <a:endParaRPr lang="uk-UA"/>
        </a:p>
      </dgm:t>
    </dgm:pt>
    <dgm:pt modelId="{B1B4DC02-155B-4BF0-AFB1-6DCEE70E8957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9</a:t>
          </a:r>
          <a:r>
            <a:rPr lang="uk-UA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амбулаторій загальної практики-сімейної медицини</a:t>
          </a:r>
        </a:p>
      </dgm:t>
    </dgm:pt>
    <dgm:pt modelId="{42A96043-3A24-4245-A0BE-9B500D910677}" type="parTrans" cxnId="{C0C89540-D9B7-4267-AC44-EB4FADEAC726}">
      <dgm:prSet/>
      <dgm:spPr/>
      <dgm:t>
        <a:bodyPr/>
        <a:lstStyle/>
        <a:p>
          <a:endParaRPr lang="uk-UA"/>
        </a:p>
      </dgm:t>
    </dgm:pt>
    <dgm:pt modelId="{B0DBE100-FF51-41B7-B811-533725B98914}" type="sibTrans" cxnId="{C0C89540-D9B7-4267-AC44-EB4FADEAC726}">
      <dgm:prSet/>
      <dgm:spPr/>
      <dgm:t>
        <a:bodyPr/>
        <a:lstStyle/>
        <a:p>
          <a:endParaRPr lang="uk-UA"/>
        </a:p>
      </dgm:t>
    </dgm:pt>
    <dgm:pt modelId="{09C66C7B-4678-4F23-BBA6-52AF8EB629EE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20</a:t>
          </a:r>
          <a:r>
            <a:rPr lang="uk-UA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фельдшерських пунктів</a:t>
          </a:r>
        </a:p>
      </dgm:t>
    </dgm:pt>
    <dgm:pt modelId="{60BB79FC-873C-4482-9466-D1F53E2ABB54}" type="parTrans" cxnId="{41C82CDE-43E1-46A4-8F55-87F5FDB62620}">
      <dgm:prSet/>
      <dgm:spPr/>
      <dgm:t>
        <a:bodyPr/>
        <a:lstStyle/>
        <a:p>
          <a:endParaRPr lang="uk-UA"/>
        </a:p>
      </dgm:t>
    </dgm:pt>
    <dgm:pt modelId="{3C0A7CB1-ECAD-42CE-B4D8-35791282A5D9}" type="sibTrans" cxnId="{41C82CDE-43E1-46A4-8F55-87F5FDB62620}">
      <dgm:prSet/>
      <dgm:spPr/>
      <dgm:t>
        <a:bodyPr/>
        <a:lstStyle/>
        <a:p>
          <a:endParaRPr lang="uk-UA"/>
        </a:p>
      </dgm:t>
    </dgm:pt>
    <dgm:pt modelId="{289B71EC-CC36-4731-A816-EC745379F42E}" type="pres">
      <dgm:prSet presAssocID="{570D7886-60C3-491D-BA9C-EF94EDEB1368}" presName="CompostProcess" presStyleCnt="0">
        <dgm:presLayoutVars>
          <dgm:dir/>
          <dgm:resizeHandles val="exact"/>
        </dgm:presLayoutVars>
      </dgm:prSet>
      <dgm:spPr/>
    </dgm:pt>
    <dgm:pt modelId="{330E371B-CB80-48A4-AAD0-0BD536E8593F}" type="pres">
      <dgm:prSet presAssocID="{570D7886-60C3-491D-BA9C-EF94EDEB1368}" presName="arrow" presStyleLbl="bgShp" presStyleIdx="0" presStyleCnt="1"/>
      <dgm:spPr/>
    </dgm:pt>
    <dgm:pt modelId="{ADC1863C-397F-456D-9648-EF239FCE1882}" type="pres">
      <dgm:prSet presAssocID="{570D7886-60C3-491D-BA9C-EF94EDEB1368}" presName="linearProcess" presStyleCnt="0"/>
      <dgm:spPr/>
    </dgm:pt>
    <dgm:pt modelId="{A8CA013F-5D74-481D-BAC0-9DB548A68DB7}" type="pres">
      <dgm:prSet presAssocID="{F02F8A19-1C29-4349-810C-BEA0C000D87F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CD5ED18-E3F2-4F11-8296-BB3FDA7601C1}" type="pres">
      <dgm:prSet presAssocID="{73FE987F-88D4-4AF3-96C2-479230B1EC4B}" presName="sibTrans" presStyleCnt="0"/>
      <dgm:spPr/>
    </dgm:pt>
    <dgm:pt modelId="{9632753E-DC93-4B09-82B7-615E7FAE87F3}" type="pres">
      <dgm:prSet presAssocID="{B1B4DC02-155B-4BF0-AFB1-6DCEE70E895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34779FD-A019-4F71-AAFC-3CDF2FE3A1DE}" type="pres">
      <dgm:prSet presAssocID="{B0DBE100-FF51-41B7-B811-533725B98914}" presName="sibTrans" presStyleCnt="0"/>
      <dgm:spPr/>
    </dgm:pt>
    <dgm:pt modelId="{DFA3A127-E997-449F-94B2-731F0E4D2C3C}" type="pres">
      <dgm:prSet presAssocID="{09C66C7B-4678-4F23-BBA6-52AF8EB629EE}" presName="textNode" presStyleLbl="node1" presStyleIdx="2" presStyleCnt="3" custScaleX="11087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69B94EA-E445-4898-AB34-39D28F515A69}" type="presOf" srcId="{F02F8A19-1C29-4349-810C-BEA0C000D87F}" destId="{A8CA013F-5D74-481D-BAC0-9DB548A68DB7}" srcOrd="0" destOrd="0" presId="urn:microsoft.com/office/officeart/2005/8/layout/hProcess9"/>
    <dgm:cxn modelId="{AC7AEAF7-FF77-46D9-833E-773AF3322085}" type="presOf" srcId="{B1B4DC02-155B-4BF0-AFB1-6DCEE70E8957}" destId="{9632753E-DC93-4B09-82B7-615E7FAE87F3}" srcOrd="0" destOrd="0" presId="urn:microsoft.com/office/officeart/2005/8/layout/hProcess9"/>
    <dgm:cxn modelId="{CECFB883-E645-4B90-9C33-909CF0DBDB7B}" type="presOf" srcId="{570D7886-60C3-491D-BA9C-EF94EDEB1368}" destId="{289B71EC-CC36-4731-A816-EC745379F42E}" srcOrd="0" destOrd="0" presId="urn:microsoft.com/office/officeart/2005/8/layout/hProcess9"/>
    <dgm:cxn modelId="{B5E6551D-6A69-49EF-B24D-DFA0B0EFA2C5}" type="presOf" srcId="{09C66C7B-4678-4F23-BBA6-52AF8EB629EE}" destId="{DFA3A127-E997-449F-94B2-731F0E4D2C3C}" srcOrd="0" destOrd="0" presId="urn:microsoft.com/office/officeart/2005/8/layout/hProcess9"/>
    <dgm:cxn modelId="{C0C89540-D9B7-4267-AC44-EB4FADEAC726}" srcId="{570D7886-60C3-491D-BA9C-EF94EDEB1368}" destId="{B1B4DC02-155B-4BF0-AFB1-6DCEE70E8957}" srcOrd="1" destOrd="0" parTransId="{42A96043-3A24-4245-A0BE-9B500D910677}" sibTransId="{B0DBE100-FF51-41B7-B811-533725B98914}"/>
    <dgm:cxn modelId="{C259459C-84FD-4698-B609-2CD216274B60}" srcId="{570D7886-60C3-491D-BA9C-EF94EDEB1368}" destId="{F02F8A19-1C29-4349-810C-BEA0C000D87F}" srcOrd="0" destOrd="0" parTransId="{25CD8DB7-B83B-4299-9CCD-D04E6A4BC614}" sibTransId="{73FE987F-88D4-4AF3-96C2-479230B1EC4B}"/>
    <dgm:cxn modelId="{41C82CDE-43E1-46A4-8F55-87F5FDB62620}" srcId="{570D7886-60C3-491D-BA9C-EF94EDEB1368}" destId="{09C66C7B-4678-4F23-BBA6-52AF8EB629EE}" srcOrd="2" destOrd="0" parTransId="{60BB79FC-873C-4482-9466-D1F53E2ABB54}" sibTransId="{3C0A7CB1-ECAD-42CE-B4D8-35791282A5D9}"/>
    <dgm:cxn modelId="{3753AB99-A4B8-47F7-9E13-CB3EF06AC7A7}" type="presParOf" srcId="{289B71EC-CC36-4731-A816-EC745379F42E}" destId="{330E371B-CB80-48A4-AAD0-0BD536E8593F}" srcOrd="0" destOrd="0" presId="urn:microsoft.com/office/officeart/2005/8/layout/hProcess9"/>
    <dgm:cxn modelId="{5CBF1940-BF06-41FF-A416-4E1B20C2F0A7}" type="presParOf" srcId="{289B71EC-CC36-4731-A816-EC745379F42E}" destId="{ADC1863C-397F-456D-9648-EF239FCE1882}" srcOrd="1" destOrd="0" presId="urn:microsoft.com/office/officeart/2005/8/layout/hProcess9"/>
    <dgm:cxn modelId="{2D2532C6-52C5-4C0B-8F7E-40DA27727EED}" type="presParOf" srcId="{ADC1863C-397F-456D-9648-EF239FCE1882}" destId="{A8CA013F-5D74-481D-BAC0-9DB548A68DB7}" srcOrd="0" destOrd="0" presId="urn:microsoft.com/office/officeart/2005/8/layout/hProcess9"/>
    <dgm:cxn modelId="{8412AF14-FF09-43FC-BA42-182A72C73DF2}" type="presParOf" srcId="{ADC1863C-397F-456D-9648-EF239FCE1882}" destId="{8CD5ED18-E3F2-4F11-8296-BB3FDA7601C1}" srcOrd="1" destOrd="0" presId="urn:microsoft.com/office/officeart/2005/8/layout/hProcess9"/>
    <dgm:cxn modelId="{CC422BB4-8F21-42C2-B3DC-6004E639FFAA}" type="presParOf" srcId="{ADC1863C-397F-456D-9648-EF239FCE1882}" destId="{9632753E-DC93-4B09-82B7-615E7FAE87F3}" srcOrd="2" destOrd="0" presId="urn:microsoft.com/office/officeart/2005/8/layout/hProcess9"/>
    <dgm:cxn modelId="{FF149E7C-B120-40E7-A706-F5B1E3CD6565}" type="presParOf" srcId="{ADC1863C-397F-456D-9648-EF239FCE1882}" destId="{D34779FD-A019-4F71-AAFC-3CDF2FE3A1DE}" srcOrd="3" destOrd="0" presId="urn:microsoft.com/office/officeart/2005/8/layout/hProcess9"/>
    <dgm:cxn modelId="{45032187-B270-4895-89CE-CE629C9A2C11}" type="presParOf" srcId="{ADC1863C-397F-456D-9648-EF239FCE1882}" destId="{DFA3A127-E997-449F-94B2-731F0E4D2C3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60607C-8B2C-4F8D-A089-D5D72E7D6965}" type="doc">
      <dgm:prSet loTypeId="urn:microsoft.com/office/officeart/2005/8/layout/hList7#1" loCatId="list" qsTypeId="urn:microsoft.com/office/officeart/2005/8/quickstyle/3d1" qsCatId="3D" csTypeId="urn:microsoft.com/office/officeart/2005/8/colors/accent1_2" csCatId="accent1" phldr="1"/>
      <dgm:spPr/>
    </dgm:pt>
    <dgm:pt modelId="{965D816A-CCF1-4E1F-8270-909B8EA9B301}">
      <dgm:prSet phldrT="[Текст]" custT="1"/>
      <dgm:spPr/>
      <dgm:t>
        <a:bodyPr/>
        <a:lstStyle/>
        <a:p>
          <a:r>
            <a:rPr lang="uk-UA" sz="2400" b="1" dirty="0"/>
            <a:t>124 </a:t>
          </a:r>
          <a:r>
            <a:rPr lang="uk-UA" sz="2400" dirty="0"/>
            <a:t>лікарів</a:t>
          </a:r>
        </a:p>
      </dgm:t>
    </dgm:pt>
    <dgm:pt modelId="{91C02A35-E323-4FB1-B98B-AF5D04BCFAD2}" type="parTrans" cxnId="{488317F8-4212-47E5-BAD4-2B2148C98891}">
      <dgm:prSet/>
      <dgm:spPr/>
      <dgm:t>
        <a:bodyPr/>
        <a:lstStyle/>
        <a:p>
          <a:endParaRPr lang="uk-UA"/>
        </a:p>
      </dgm:t>
    </dgm:pt>
    <dgm:pt modelId="{C250A7FD-308E-4CC3-BE9E-7F206C656A17}" type="sibTrans" cxnId="{488317F8-4212-47E5-BAD4-2B2148C98891}">
      <dgm:prSet/>
      <dgm:spPr/>
      <dgm:t>
        <a:bodyPr/>
        <a:lstStyle/>
        <a:p>
          <a:endParaRPr lang="uk-UA"/>
        </a:p>
      </dgm:t>
    </dgm:pt>
    <dgm:pt modelId="{C26B90F7-CEAA-41AC-BBB8-96DCCBF9A8BE}">
      <dgm:prSet phldrT="[Текст]" custT="1"/>
      <dgm:spPr/>
      <dgm:t>
        <a:bodyPr/>
        <a:lstStyle/>
        <a:p>
          <a:r>
            <a:rPr lang="uk-UA" sz="2400" b="1" dirty="0"/>
            <a:t>339 </a:t>
          </a:r>
          <a:r>
            <a:rPr lang="uk-UA" sz="2400" dirty="0"/>
            <a:t> середній медичний персонал</a:t>
          </a:r>
        </a:p>
      </dgm:t>
    </dgm:pt>
    <dgm:pt modelId="{77FB624D-C45E-411D-9526-C27B33730EE9}" type="parTrans" cxnId="{3670A58E-FCDD-4547-AE27-CE7A56BFACEF}">
      <dgm:prSet/>
      <dgm:spPr/>
      <dgm:t>
        <a:bodyPr/>
        <a:lstStyle/>
        <a:p>
          <a:endParaRPr lang="uk-UA"/>
        </a:p>
      </dgm:t>
    </dgm:pt>
    <dgm:pt modelId="{DFA142AF-D400-4071-AA5B-F8ED220852F6}" type="sibTrans" cxnId="{3670A58E-FCDD-4547-AE27-CE7A56BFACEF}">
      <dgm:prSet/>
      <dgm:spPr/>
      <dgm:t>
        <a:bodyPr/>
        <a:lstStyle/>
        <a:p>
          <a:endParaRPr lang="uk-UA"/>
        </a:p>
      </dgm:t>
    </dgm:pt>
    <dgm:pt modelId="{9C6BCEB8-2A29-4FC2-95E9-12655580ED6B}">
      <dgm:prSet phldrT="[Текст]" custT="1"/>
      <dgm:spPr/>
      <dgm:t>
        <a:bodyPr/>
        <a:lstStyle/>
        <a:p>
          <a:r>
            <a:rPr lang="uk-UA" sz="2400" b="1" dirty="0"/>
            <a:t>118</a:t>
          </a:r>
          <a:r>
            <a:rPr lang="uk-UA" sz="2400" dirty="0"/>
            <a:t>  молодший медперсонал </a:t>
          </a:r>
        </a:p>
      </dgm:t>
    </dgm:pt>
    <dgm:pt modelId="{49E99410-5D79-400D-8A87-FE6269C46F57}" type="parTrans" cxnId="{D9840B38-14CF-4594-BC9F-10C08489CF31}">
      <dgm:prSet/>
      <dgm:spPr/>
      <dgm:t>
        <a:bodyPr/>
        <a:lstStyle/>
        <a:p>
          <a:endParaRPr lang="uk-UA"/>
        </a:p>
      </dgm:t>
    </dgm:pt>
    <dgm:pt modelId="{125CF1D0-A9C8-49A6-8B85-06D24703879F}" type="sibTrans" cxnId="{D9840B38-14CF-4594-BC9F-10C08489CF31}">
      <dgm:prSet/>
      <dgm:spPr/>
      <dgm:t>
        <a:bodyPr/>
        <a:lstStyle/>
        <a:p>
          <a:endParaRPr lang="uk-UA"/>
        </a:p>
      </dgm:t>
    </dgm:pt>
    <dgm:pt modelId="{BB878F5A-0C78-4781-9030-2084B45D8BC1}">
      <dgm:prSet phldrT="[Текст]" custT="1"/>
      <dgm:spPr/>
      <dgm:t>
        <a:bodyPr/>
        <a:lstStyle/>
        <a:p>
          <a:r>
            <a:rPr lang="uk-UA" sz="2400" b="1" dirty="0"/>
            <a:t>117 </a:t>
          </a:r>
          <a:r>
            <a:rPr lang="uk-UA" sz="2400" dirty="0"/>
            <a:t>обслуговуючий персонал</a:t>
          </a:r>
        </a:p>
      </dgm:t>
    </dgm:pt>
    <dgm:pt modelId="{57798F92-C11A-4CC0-AF0F-673D3A73BF23}" type="parTrans" cxnId="{8BD5B557-6752-4C48-A468-258D0131BE70}">
      <dgm:prSet/>
      <dgm:spPr/>
      <dgm:t>
        <a:bodyPr/>
        <a:lstStyle/>
        <a:p>
          <a:endParaRPr lang="uk-UA"/>
        </a:p>
      </dgm:t>
    </dgm:pt>
    <dgm:pt modelId="{77298954-586B-4D9F-BC37-7C88D7E524F6}" type="sibTrans" cxnId="{8BD5B557-6752-4C48-A468-258D0131BE70}">
      <dgm:prSet/>
      <dgm:spPr/>
      <dgm:t>
        <a:bodyPr/>
        <a:lstStyle/>
        <a:p>
          <a:endParaRPr lang="uk-UA"/>
        </a:p>
      </dgm:t>
    </dgm:pt>
    <dgm:pt modelId="{D91BDBE4-62DC-4B3C-8814-1CAE0FA32E5F}" type="pres">
      <dgm:prSet presAssocID="{2260607C-8B2C-4F8D-A089-D5D72E7D6965}" presName="Name0" presStyleCnt="0">
        <dgm:presLayoutVars>
          <dgm:dir/>
          <dgm:resizeHandles val="exact"/>
        </dgm:presLayoutVars>
      </dgm:prSet>
      <dgm:spPr/>
    </dgm:pt>
    <dgm:pt modelId="{DE2BD652-B1CF-4B18-9A9B-77DF9FEAD357}" type="pres">
      <dgm:prSet presAssocID="{2260607C-8B2C-4F8D-A089-D5D72E7D6965}" presName="fgShape" presStyleLbl="fgShp" presStyleIdx="0" presStyleCnt="1" custScaleY="106001"/>
      <dgm:spPr/>
    </dgm:pt>
    <dgm:pt modelId="{649D4EC6-A7C8-4110-8A1C-A65AF62218F3}" type="pres">
      <dgm:prSet presAssocID="{2260607C-8B2C-4F8D-A089-D5D72E7D6965}" presName="linComp" presStyleCnt="0"/>
      <dgm:spPr/>
    </dgm:pt>
    <dgm:pt modelId="{3DA90783-8B2E-4F6E-89AF-D964C4E7E7EA}" type="pres">
      <dgm:prSet presAssocID="{965D816A-CCF1-4E1F-8270-909B8EA9B301}" presName="compNode" presStyleCnt="0"/>
      <dgm:spPr/>
    </dgm:pt>
    <dgm:pt modelId="{FBBCFED6-803D-4661-A65D-B4A25B0C453C}" type="pres">
      <dgm:prSet presAssocID="{965D816A-CCF1-4E1F-8270-909B8EA9B301}" presName="bkgdShape" presStyleLbl="node1" presStyleIdx="0" presStyleCnt="4"/>
      <dgm:spPr/>
      <dgm:t>
        <a:bodyPr/>
        <a:lstStyle/>
        <a:p>
          <a:endParaRPr lang="uk-UA"/>
        </a:p>
      </dgm:t>
    </dgm:pt>
    <dgm:pt modelId="{BAF9F7E6-338C-4D82-87D7-842021B01562}" type="pres">
      <dgm:prSet presAssocID="{965D816A-CCF1-4E1F-8270-909B8EA9B301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A9FBBB0-3E55-46C6-962B-EF5C0A643FE1}" type="pres">
      <dgm:prSet presAssocID="{965D816A-CCF1-4E1F-8270-909B8EA9B301}" presName="invisiNode" presStyleLbl="node1" presStyleIdx="0" presStyleCnt="4"/>
      <dgm:spPr/>
    </dgm:pt>
    <dgm:pt modelId="{333348F4-8502-4BDC-ADBC-B02278FD4958}" type="pres">
      <dgm:prSet presAssocID="{965D816A-CCF1-4E1F-8270-909B8EA9B301}" presName="imagNode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A41B7D1-040F-4B4E-BA59-9379D63A86F1}" type="pres">
      <dgm:prSet presAssocID="{C250A7FD-308E-4CC3-BE9E-7F206C656A17}" presName="sibTrans" presStyleLbl="sibTrans2D1" presStyleIdx="0" presStyleCnt="0"/>
      <dgm:spPr/>
      <dgm:t>
        <a:bodyPr/>
        <a:lstStyle/>
        <a:p>
          <a:endParaRPr lang="uk-UA"/>
        </a:p>
      </dgm:t>
    </dgm:pt>
    <dgm:pt modelId="{3D069136-AE45-4D12-820B-E7CFF5CFF9D9}" type="pres">
      <dgm:prSet presAssocID="{C26B90F7-CEAA-41AC-BBB8-96DCCBF9A8BE}" presName="compNode" presStyleCnt="0"/>
      <dgm:spPr/>
    </dgm:pt>
    <dgm:pt modelId="{4A45E9FA-0AB8-45AF-A583-9133E28B27AD}" type="pres">
      <dgm:prSet presAssocID="{C26B90F7-CEAA-41AC-BBB8-96DCCBF9A8BE}" presName="bkgdShape" presStyleLbl="node1" presStyleIdx="1" presStyleCnt="4"/>
      <dgm:spPr/>
      <dgm:t>
        <a:bodyPr/>
        <a:lstStyle/>
        <a:p>
          <a:endParaRPr lang="uk-UA"/>
        </a:p>
      </dgm:t>
    </dgm:pt>
    <dgm:pt modelId="{115E1035-77C9-4668-B493-33C625C31626}" type="pres">
      <dgm:prSet presAssocID="{C26B90F7-CEAA-41AC-BBB8-96DCCBF9A8BE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BCCD67C-6B6A-49D5-B490-9654799E9A5C}" type="pres">
      <dgm:prSet presAssocID="{C26B90F7-CEAA-41AC-BBB8-96DCCBF9A8BE}" presName="invisiNode" presStyleLbl="node1" presStyleIdx="1" presStyleCnt="4"/>
      <dgm:spPr/>
    </dgm:pt>
    <dgm:pt modelId="{A70CA09B-14F9-4393-A388-9B16A5E20888}" type="pres">
      <dgm:prSet presAssocID="{C26B90F7-CEAA-41AC-BBB8-96DCCBF9A8BE}" presName="imagNode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E468EC9-6ED4-4549-A25B-BC0D0CF8AFCF}" type="pres">
      <dgm:prSet presAssocID="{DFA142AF-D400-4071-AA5B-F8ED220852F6}" presName="sibTrans" presStyleLbl="sibTrans2D1" presStyleIdx="0" presStyleCnt="0"/>
      <dgm:spPr/>
      <dgm:t>
        <a:bodyPr/>
        <a:lstStyle/>
        <a:p>
          <a:endParaRPr lang="uk-UA"/>
        </a:p>
      </dgm:t>
    </dgm:pt>
    <dgm:pt modelId="{48957691-590A-4402-A711-3D0C99709C60}" type="pres">
      <dgm:prSet presAssocID="{9C6BCEB8-2A29-4FC2-95E9-12655580ED6B}" presName="compNode" presStyleCnt="0"/>
      <dgm:spPr/>
    </dgm:pt>
    <dgm:pt modelId="{F9F1C928-6C92-4C6E-BAE5-4B0281A5370C}" type="pres">
      <dgm:prSet presAssocID="{9C6BCEB8-2A29-4FC2-95E9-12655580ED6B}" presName="bkgdShape" presStyleLbl="node1" presStyleIdx="2" presStyleCnt="4"/>
      <dgm:spPr/>
      <dgm:t>
        <a:bodyPr/>
        <a:lstStyle/>
        <a:p>
          <a:endParaRPr lang="uk-UA"/>
        </a:p>
      </dgm:t>
    </dgm:pt>
    <dgm:pt modelId="{20EEF8DA-9059-413C-8912-F6CA03C9788C}" type="pres">
      <dgm:prSet presAssocID="{9C6BCEB8-2A29-4FC2-95E9-12655580ED6B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D6E325E-CF7E-4F2B-A634-9BA89D15CC83}" type="pres">
      <dgm:prSet presAssocID="{9C6BCEB8-2A29-4FC2-95E9-12655580ED6B}" presName="invisiNode" presStyleLbl="node1" presStyleIdx="2" presStyleCnt="4"/>
      <dgm:spPr/>
    </dgm:pt>
    <dgm:pt modelId="{FD93505F-406D-45E5-9248-CC517BB5BA1A}" type="pres">
      <dgm:prSet presAssocID="{9C6BCEB8-2A29-4FC2-95E9-12655580ED6B}" presName="imagNode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D99E679-FFD0-45C0-A1D0-61BB76377D5A}" type="pres">
      <dgm:prSet presAssocID="{125CF1D0-A9C8-49A6-8B85-06D24703879F}" presName="sibTrans" presStyleLbl="sibTrans2D1" presStyleIdx="0" presStyleCnt="0"/>
      <dgm:spPr/>
      <dgm:t>
        <a:bodyPr/>
        <a:lstStyle/>
        <a:p>
          <a:endParaRPr lang="uk-UA"/>
        </a:p>
      </dgm:t>
    </dgm:pt>
    <dgm:pt modelId="{115476A8-3E5C-43A8-8050-4A461B49ABFF}" type="pres">
      <dgm:prSet presAssocID="{BB878F5A-0C78-4781-9030-2084B45D8BC1}" presName="compNode" presStyleCnt="0"/>
      <dgm:spPr/>
    </dgm:pt>
    <dgm:pt modelId="{5281ECCA-3AF4-4F74-A895-F055194B9B90}" type="pres">
      <dgm:prSet presAssocID="{BB878F5A-0C78-4781-9030-2084B45D8BC1}" presName="bkgdShape" presStyleLbl="node1" presStyleIdx="3" presStyleCnt="4"/>
      <dgm:spPr/>
      <dgm:t>
        <a:bodyPr/>
        <a:lstStyle/>
        <a:p>
          <a:endParaRPr lang="uk-UA"/>
        </a:p>
      </dgm:t>
    </dgm:pt>
    <dgm:pt modelId="{D9ADE56F-CDAC-4667-9710-314EE0D236D7}" type="pres">
      <dgm:prSet presAssocID="{BB878F5A-0C78-4781-9030-2084B45D8BC1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5738F8A-640F-4FA2-9DA3-BFE33D239373}" type="pres">
      <dgm:prSet presAssocID="{BB878F5A-0C78-4781-9030-2084B45D8BC1}" presName="invisiNode" presStyleLbl="node1" presStyleIdx="3" presStyleCnt="4"/>
      <dgm:spPr/>
    </dgm:pt>
    <dgm:pt modelId="{3D6F20A0-E992-44EC-9636-384BF7EC816E}" type="pres">
      <dgm:prSet presAssocID="{BB878F5A-0C78-4781-9030-2084B45D8BC1}" presName="imagNode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3670A58E-FCDD-4547-AE27-CE7A56BFACEF}" srcId="{2260607C-8B2C-4F8D-A089-D5D72E7D6965}" destId="{C26B90F7-CEAA-41AC-BBB8-96DCCBF9A8BE}" srcOrd="1" destOrd="0" parTransId="{77FB624D-C45E-411D-9526-C27B33730EE9}" sibTransId="{DFA142AF-D400-4071-AA5B-F8ED220852F6}"/>
    <dgm:cxn modelId="{156E2F7D-002C-4D89-8703-489691A3EABA}" type="presOf" srcId="{965D816A-CCF1-4E1F-8270-909B8EA9B301}" destId="{BAF9F7E6-338C-4D82-87D7-842021B01562}" srcOrd="1" destOrd="0" presId="urn:microsoft.com/office/officeart/2005/8/layout/hList7#1"/>
    <dgm:cxn modelId="{645BCCFE-5CAB-4FFD-A11C-02D12470AB83}" type="presOf" srcId="{9C6BCEB8-2A29-4FC2-95E9-12655580ED6B}" destId="{20EEF8DA-9059-413C-8912-F6CA03C9788C}" srcOrd="1" destOrd="0" presId="urn:microsoft.com/office/officeart/2005/8/layout/hList7#1"/>
    <dgm:cxn modelId="{3E740D9D-DC5F-4D78-8AE4-B107DDF6A160}" type="presOf" srcId="{9C6BCEB8-2A29-4FC2-95E9-12655580ED6B}" destId="{F9F1C928-6C92-4C6E-BAE5-4B0281A5370C}" srcOrd="0" destOrd="0" presId="urn:microsoft.com/office/officeart/2005/8/layout/hList7#1"/>
    <dgm:cxn modelId="{FE48748D-354C-42D7-BDC1-4AD3C1CF6696}" type="presOf" srcId="{C250A7FD-308E-4CC3-BE9E-7F206C656A17}" destId="{EA41B7D1-040F-4B4E-BA59-9379D63A86F1}" srcOrd="0" destOrd="0" presId="urn:microsoft.com/office/officeart/2005/8/layout/hList7#1"/>
    <dgm:cxn modelId="{86F6C36C-93FC-48E8-AAEF-BDCB884F2AEC}" type="presOf" srcId="{BB878F5A-0C78-4781-9030-2084B45D8BC1}" destId="{D9ADE56F-CDAC-4667-9710-314EE0D236D7}" srcOrd="1" destOrd="0" presId="urn:microsoft.com/office/officeart/2005/8/layout/hList7#1"/>
    <dgm:cxn modelId="{9C79F2BE-F1E3-4BB6-AD7B-CE0413C145F9}" type="presOf" srcId="{965D816A-CCF1-4E1F-8270-909B8EA9B301}" destId="{FBBCFED6-803D-4661-A65D-B4A25B0C453C}" srcOrd="0" destOrd="0" presId="urn:microsoft.com/office/officeart/2005/8/layout/hList7#1"/>
    <dgm:cxn modelId="{D8AD2FCC-2BB2-41B4-AC8D-807DF04B8BAF}" type="presOf" srcId="{BB878F5A-0C78-4781-9030-2084B45D8BC1}" destId="{5281ECCA-3AF4-4F74-A895-F055194B9B90}" srcOrd="0" destOrd="0" presId="urn:microsoft.com/office/officeart/2005/8/layout/hList7#1"/>
    <dgm:cxn modelId="{488317F8-4212-47E5-BAD4-2B2148C98891}" srcId="{2260607C-8B2C-4F8D-A089-D5D72E7D6965}" destId="{965D816A-CCF1-4E1F-8270-909B8EA9B301}" srcOrd="0" destOrd="0" parTransId="{91C02A35-E323-4FB1-B98B-AF5D04BCFAD2}" sibTransId="{C250A7FD-308E-4CC3-BE9E-7F206C656A17}"/>
    <dgm:cxn modelId="{8BD5B557-6752-4C48-A468-258D0131BE70}" srcId="{2260607C-8B2C-4F8D-A089-D5D72E7D6965}" destId="{BB878F5A-0C78-4781-9030-2084B45D8BC1}" srcOrd="3" destOrd="0" parTransId="{57798F92-C11A-4CC0-AF0F-673D3A73BF23}" sibTransId="{77298954-586B-4D9F-BC37-7C88D7E524F6}"/>
    <dgm:cxn modelId="{3FB9C438-623E-49FD-9506-9C14AAC7674B}" type="presOf" srcId="{C26B90F7-CEAA-41AC-BBB8-96DCCBF9A8BE}" destId="{115E1035-77C9-4668-B493-33C625C31626}" srcOrd="1" destOrd="0" presId="urn:microsoft.com/office/officeart/2005/8/layout/hList7#1"/>
    <dgm:cxn modelId="{DBA397E3-C3CE-4DFC-9D16-10BF6EA6671A}" type="presOf" srcId="{C26B90F7-CEAA-41AC-BBB8-96DCCBF9A8BE}" destId="{4A45E9FA-0AB8-45AF-A583-9133E28B27AD}" srcOrd="0" destOrd="0" presId="urn:microsoft.com/office/officeart/2005/8/layout/hList7#1"/>
    <dgm:cxn modelId="{D9840B38-14CF-4594-BC9F-10C08489CF31}" srcId="{2260607C-8B2C-4F8D-A089-D5D72E7D6965}" destId="{9C6BCEB8-2A29-4FC2-95E9-12655580ED6B}" srcOrd="2" destOrd="0" parTransId="{49E99410-5D79-400D-8A87-FE6269C46F57}" sibTransId="{125CF1D0-A9C8-49A6-8B85-06D24703879F}"/>
    <dgm:cxn modelId="{0F04E578-6956-464F-A7B7-E28DF3B09907}" type="presOf" srcId="{125CF1D0-A9C8-49A6-8B85-06D24703879F}" destId="{7D99E679-FFD0-45C0-A1D0-61BB76377D5A}" srcOrd="0" destOrd="0" presId="urn:microsoft.com/office/officeart/2005/8/layout/hList7#1"/>
    <dgm:cxn modelId="{3C71E484-E084-4518-9996-7A2E4FA70908}" type="presOf" srcId="{DFA142AF-D400-4071-AA5B-F8ED220852F6}" destId="{3E468EC9-6ED4-4549-A25B-BC0D0CF8AFCF}" srcOrd="0" destOrd="0" presId="urn:microsoft.com/office/officeart/2005/8/layout/hList7#1"/>
    <dgm:cxn modelId="{A684BD0C-C3D1-45FA-B552-0C1D262E22FC}" type="presOf" srcId="{2260607C-8B2C-4F8D-A089-D5D72E7D6965}" destId="{D91BDBE4-62DC-4B3C-8814-1CAE0FA32E5F}" srcOrd="0" destOrd="0" presId="urn:microsoft.com/office/officeart/2005/8/layout/hList7#1"/>
    <dgm:cxn modelId="{1609819F-35CC-442F-AB19-5074469DCD0D}" type="presParOf" srcId="{D91BDBE4-62DC-4B3C-8814-1CAE0FA32E5F}" destId="{DE2BD652-B1CF-4B18-9A9B-77DF9FEAD357}" srcOrd="0" destOrd="0" presId="urn:microsoft.com/office/officeart/2005/8/layout/hList7#1"/>
    <dgm:cxn modelId="{108B8A71-9A40-4FB4-95D4-087501301336}" type="presParOf" srcId="{D91BDBE4-62DC-4B3C-8814-1CAE0FA32E5F}" destId="{649D4EC6-A7C8-4110-8A1C-A65AF62218F3}" srcOrd="1" destOrd="0" presId="urn:microsoft.com/office/officeart/2005/8/layout/hList7#1"/>
    <dgm:cxn modelId="{60779E22-4D3E-4B77-B777-80A8A97E8998}" type="presParOf" srcId="{649D4EC6-A7C8-4110-8A1C-A65AF62218F3}" destId="{3DA90783-8B2E-4F6E-89AF-D964C4E7E7EA}" srcOrd="0" destOrd="0" presId="urn:microsoft.com/office/officeart/2005/8/layout/hList7#1"/>
    <dgm:cxn modelId="{366EA525-0A60-4EF8-A375-C82ABAC4E8FC}" type="presParOf" srcId="{3DA90783-8B2E-4F6E-89AF-D964C4E7E7EA}" destId="{FBBCFED6-803D-4661-A65D-B4A25B0C453C}" srcOrd="0" destOrd="0" presId="urn:microsoft.com/office/officeart/2005/8/layout/hList7#1"/>
    <dgm:cxn modelId="{A076C8EF-AB40-48E8-8CC9-205BD32B5ED4}" type="presParOf" srcId="{3DA90783-8B2E-4F6E-89AF-D964C4E7E7EA}" destId="{BAF9F7E6-338C-4D82-87D7-842021B01562}" srcOrd="1" destOrd="0" presId="urn:microsoft.com/office/officeart/2005/8/layout/hList7#1"/>
    <dgm:cxn modelId="{1553055C-52AA-4B37-AA23-673CED89C407}" type="presParOf" srcId="{3DA90783-8B2E-4F6E-89AF-D964C4E7E7EA}" destId="{1A9FBBB0-3E55-46C6-962B-EF5C0A643FE1}" srcOrd="2" destOrd="0" presId="urn:microsoft.com/office/officeart/2005/8/layout/hList7#1"/>
    <dgm:cxn modelId="{EC19B4EB-59BF-4BAD-A9FF-034BDFAC1A00}" type="presParOf" srcId="{3DA90783-8B2E-4F6E-89AF-D964C4E7E7EA}" destId="{333348F4-8502-4BDC-ADBC-B02278FD4958}" srcOrd="3" destOrd="0" presId="urn:microsoft.com/office/officeart/2005/8/layout/hList7#1"/>
    <dgm:cxn modelId="{05B376A5-872E-4879-AD36-DD2430D896FB}" type="presParOf" srcId="{649D4EC6-A7C8-4110-8A1C-A65AF62218F3}" destId="{EA41B7D1-040F-4B4E-BA59-9379D63A86F1}" srcOrd="1" destOrd="0" presId="urn:microsoft.com/office/officeart/2005/8/layout/hList7#1"/>
    <dgm:cxn modelId="{C53AFCE6-46C4-4229-AB04-3063954C40F9}" type="presParOf" srcId="{649D4EC6-A7C8-4110-8A1C-A65AF62218F3}" destId="{3D069136-AE45-4D12-820B-E7CFF5CFF9D9}" srcOrd="2" destOrd="0" presId="urn:microsoft.com/office/officeart/2005/8/layout/hList7#1"/>
    <dgm:cxn modelId="{13202499-E8E7-4663-B702-53C87940754E}" type="presParOf" srcId="{3D069136-AE45-4D12-820B-E7CFF5CFF9D9}" destId="{4A45E9FA-0AB8-45AF-A583-9133E28B27AD}" srcOrd="0" destOrd="0" presId="urn:microsoft.com/office/officeart/2005/8/layout/hList7#1"/>
    <dgm:cxn modelId="{D597F8A0-7BE5-4EDB-BBD1-B64F1965F20B}" type="presParOf" srcId="{3D069136-AE45-4D12-820B-E7CFF5CFF9D9}" destId="{115E1035-77C9-4668-B493-33C625C31626}" srcOrd="1" destOrd="0" presId="urn:microsoft.com/office/officeart/2005/8/layout/hList7#1"/>
    <dgm:cxn modelId="{BA2311AF-F4F6-4AC8-8CD2-86EDA9D6AB7F}" type="presParOf" srcId="{3D069136-AE45-4D12-820B-E7CFF5CFF9D9}" destId="{CBCCD67C-6B6A-49D5-B490-9654799E9A5C}" srcOrd="2" destOrd="0" presId="urn:microsoft.com/office/officeart/2005/8/layout/hList7#1"/>
    <dgm:cxn modelId="{925BBA35-E386-4651-986B-4EFB8767CB1D}" type="presParOf" srcId="{3D069136-AE45-4D12-820B-E7CFF5CFF9D9}" destId="{A70CA09B-14F9-4393-A388-9B16A5E20888}" srcOrd="3" destOrd="0" presId="urn:microsoft.com/office/officeart/2005/8/layout/hList7#1"/>
    <dgm:cxn modelId="{353304A7-385F-4144-A682-F9378C303500}" type="presParOf" srcId="{649D4EC6-A7C8-4110-8A1C-A65AF62218F3}" destId="{3E468EC9-6ED4-4549-A25B-BC0D0CF8AFCF}" srcOrd="3" destOrd="0" presId="urn:microsoft.com/office/officeart/2005/8/layout/hList7#1"/>
    <dgm:cxn modelId="{48554997-06F9-4945-924A-1C523EB15ED2}" type="presParOf" srcId="{649D4EC6-A7C8-4110-8A1C-A65AF62218F3}" destId="{48957691-590A-4402-A711-3D0C99709C60}" srcOrd="4" destOrd="0" presId="urn:microsoft.com/office/officeart/2005/8/layout/hList7#1"/>
    <dgm:cxn modelId="{5F6C30D4-E7C4-4DBD-AE4B-1C873266387C}" type="presParOf" srcId="{48957691-590A-4402-A711-3D0C99709C60}" destId="{F9F1C928-6C92-4C6E-BAE5-4B0281A5370C}" srcOrd="0" destOrd="0" presId="urn:microsoft.com/office/officeart/2005/8/layout/hList7#1"/>
    <dgm:cxn modelId="{046B0090-D6ED-4E00-B1B4-34306E901E65}" type="presParOf" srcId="{48957691-590A-4402-A711-3D0C99709C60}" destId="{20EEF8DA-9059-413C-8912-F6CA03C9788C}" srcOrd="1" destOrd="0" presId="urn:microsoft.com/office/officeart/2005/8/layout/hList7#1"/>
    <dgm:cxn modelId="{7961F558-4BA9-4130-A2C3-AC3D0A0D4B09}" type="presParOf" srcId="{48957691-590A-4402-A711-3D0C99709C60}" destId="{ED6E325E-CF7E-4F2B-A634-9BA89D15CC83}" srcOrd="2" destOrd="0" presId="urn:microsoft.com/office/officeart/2005/8/layout/hList7#1"/>
    <dgm:cxn modelId="{C309A150-0F07-46EB-AE4C-D7A0E5740140}" type="presParOf" srcId="{48957691-590A-4402-A711-3D0C99709C60}" destId="{FD93505F-406D-45E5-9248-CC517BB5BA1A}" srcOrd="3" destOrd="0" presId="urn:microsoft.com/office/officeart/2005/8/layout/hList7#1"/>
    <dgm:cxn modelId="{DBFC6512-1487-4561-8A9E-13063FC2D405}" type="presParOf" srcId="{649D4EC6-A7C8-4110-8A1C-A65AF62218F3}" destId="{7D99E679-FFD0-45C0-A1D0-61BB76377D5A}" srcOrd="5" destOrd="0" presId="urn:microsoft.com/office/officeart/2005/8/layout/hList7#1"/>
    <dgm:cxn modelId="{91A67589-3D9D-4ADC-A548-9CD00C88971A}" type="presParOf" srcId="{649D4EC6-A7C8-4110-8A1C-A65AF62218F3}" destId="{115476A8-3E5C-43A8-8050-4A461B49ABFF}" srcOrd="6" destOrd="0" presId="urn:microsoft.com/office/officeart/2005/8/layout/hList7#1"/>
    <dgm:cxn modelId="{339D02C0-33E4-4B30-AE84-591DBF47CC52}" type="presParOf" srcId="{115476A8-3E5C-43A8-8050-4A461B49ABFF}" destId="{5281ECCA-3AF4-4F74-A895-F055194B9B90}" srcOrd="0" destOrd="0" presId="urn:microsoft.com/office/officeart/2005/8/layout/hList7#1"/>
    <dgm:cxn modelId="{5B27F426-C6DE-41E4-996E-CCD0879799BD}" type="presParOf" srcId="{115476A8-3E5C-43A8-8050-4A461B49ABFF}" destId="{D9ADE56F-CDAC-4667-9710-314EE0D236D7}" srcOrd="1" destOrd="0" presId="urn:microsoft.com/office/officeart/2005/8/layout/hList7#1"/>
    <dgm:cxn modelId="{811733C3-C31F-4312-9CCB-E6E4FC5855B5}" type="presParOf" srcId="{115476A8-3E5C-43A8-8050-4A461B49ABFF}" destId="{65738F8A-640F-4FA2-9DA3-BFE33D239373}" srcOrd="2" destOrd="0" presId="urn:microsoft.com/office/officeart/2005/8/layout/hList7#1"/>
    <dgm:cxn modelId="{0C2D28FD-5637-4F75-8A89-B5C81E4A6E5A}" type="presParOf" srcId="{115476A8-3E5C-43A8-8050-4A461B49ABFF}" destId="{3D6F20A0-E992-44EC-9636-384BF7EC816E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4B7FED-D58E-4FC6-B572-22FB36CB9372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311E734C-8EB3-48C5-AF65-5111859B7C5A}">
      <dgm:prSet phldrT="[Текст]" custT="1"/>
      <dgm:spPr/>
      <dgm:t>
        <a:bodyPr/>
        <a:lstStyle/>
        <a:p>
          <a:r>
            <a:rPr lang="uk-UA" sz="2800" dirty="0"/>
            <a:t>Розгорнуто</a:t>
          </a:r>
        </a:p>
      </dgm:t>
    </dgm:pt>
    <dgm:pt modelId="{0B44FF94-49C3-4F54-A24D-BBF9B3EAC6E8}" type="parTrans" cxnId="{AE07DA87-A757-42C5-95FA-3A59193C42B2}">
      <dgm:prSet/>
      <dgm:spPr/>
      <dgm:t>
        <a:bodyPr/>
        <a:lstStyle/>
        <a:p>
          <a:endParaRPr lang="uk-UA"/>
        </a:p>
      </dgm:t>
    </dgm:pt>
    <dgm:pt modelId="{F8A3893F-B981-43DD-9063-E29A78C7348C}" type="sibTrans" cxnId="{AE07DA87-A757-42C5-95FA-3A59193C42B2}">
      <dgm:prSet/>
      <dgm:spPr/>
      <dgm:t>
        <a:bodyPr/>
        <a:lstStyle/>
        <a:p>
          <a:endParaRPr lang="uk-UA"/>
        </a:p>
      </dgm:t>
    </dgm:pt>
    <dgm:pt modelId="{3E82045C-F184-4CB3-A20D-B1D871A595F7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dirty="0"/>
            <a:t>326 ліжок</a:t>
          </a:r>
        </a:p>
      </dgm:t>
    </dgm:pt>
    <dgm:pt modelId="{0B3E2F1C-D2E8-4516-857B-CC0527DF99DC}" type="parTrans" cxnId="{0764278F-F8BE-4219-92A9-35A0733116F9}">
      <dgm:prSet/>
      <dgm:spPr/>
      <dgm:t>
        <a:bodyPr/>
        <a:lstStyle/>
        <a:p>
          <a:endParaRPr lang="uk-UA"/>
        </a:p>
      </dgm:t>
    </dgm:pt>
    <dgm:pt modelId="{5FFD2CF5-370E-41F5-8FE9-201A2D3E0159}" type="sibTrans" cxnId="{0764278F-F8BE-4219-92A9-35A0733116F9}">
      <dgm:prSet/>
      <dgm:spPr/>
      <dgm:t>
        <a:bodyPr/>
        <a:lstStyle/>
        <a:p>
          <a:endParaRPr lang="uk-UA"/>
        </a:p>
      </dgm:t>
    </dgm:pt>
    <dgm:pt modelId="{544C5052-DCD5-433B-8D72-F4A23D42550F}">
      <dgm:prSet phldrT="[Текст]" custT="1"/>
      <dgm:spPr/>
      <dgm:t>
        <a:bodyPr/>
        <a:lstStyle/>
        <a:p>
          <a:r>
            <a:rPr lang="uk-UA" sz="2800" dirty="0"/>
            <a:t>Проліковано</a:t>
          </a:r>
        </a:p>
      </dgm:t>
    </dgm:pt>
    <dgm:pt modelId="{F205B519-4B79-4B52-A33E-794488AEAFF6}" type="parTrans" cxnId="{748C9E7F-4B54-4731-98FE-93CC70655B99}">
      <dgm:prSet/>
      <dgm:spPr/>
      <dgm:t>
        <a:bodyPr/>
        <a:lstStyle/>
        <a:p>
          <a:endParaRPr lang="uk-UA"/>
        </a:p>
      </dgm:t>
    </dgm:pt>
    <dgm:pt modelId="{513AECD5-6417-4D9C-AEEF-930C6361738B}" type="sibTrans" cxnId="{748C9E7F-4B54-4731-98FE-93CC70655B99}">
      <dgm:prSet/>
      <dgm:spPr/>
      <dgm:t>
        <a:bodyPr/>
        <a:lstStyle/>
        <a:p>
          <a:endParaRPr lang="uk-UA"/>
        </a:p>
      </dgm:t>
    </dgm:pt>
    <dgm:pt modelId="{8BE0750B-B462-442D-AEC8-62DDFFCF49DD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dirty="0"/>
            <a:t>13 574 хворих</a:t>
          </a:r>
        </a:p>
      </dgm:t>
    </dgm:pt>
    <dgm:pt modelId="{CAF3C31F-9BA1-4640-A4AB-58CD6E57C7BF}" type="parTrans" cxnId="{E2604D59-98F2-4210-8D70-AB6F11C325DC}">
      <dgm:prSet/>
      <dgm:spPr/>
      <dgm:t>
        <a:bodyPr/>
        <a:lstStyle/>
        <a:p>
          <a:endParaRPr lang="uk-UA"/>
        </a:p>
      </dgm:t>
    </dgm:pt>
    <dgm:pt modelId="{6E2282BE-3434-4FDD-9C7B-3536B29A76BD}" type="sibTrans" cxnId="{E2604D59-98F2-4210-8D70-AB6F11C325DC}">
      <dgm:prSet/>
      <dgm:spPr/>
      <dgm:t>
        <a:bodyPr/>
        <a:lstStyle/>
        <a:p>
          <a:endParaRPr lang="uk-UA"/>
        </a:p>
      </dgm:t>
    </dgm:pt>
    <dgm:pt modelId="{DF7C7C7F-C9C0-4CDA-B6D5-DBD9D4C54146}">
      <dgm:prSet phldrT="[Текст]" custT="1"/>
      <dgm:spPr/>
      <dgm:t>
        <a:bodyPr/>
        <a:lstStyle/>
        <a:p>
          <a:endParaRPr lang="uk-UA" sz="2400" dirty="0"/>
        </a:p>
        <a:p>
          <a:r>
            <a:rPr lang="uk-UA" sz="2800" dirty="0"/>
            <a:t>Надана амбулаторна допомога</a:t>
          </a:r>
        </a:p>
      </dgm:t>
    </dgm:pt>
    <dgm:pt modelId="{A3445E96-F1BB-4A09-8AAF-24EAA1DE56AD}" type="parTrans" cxnId="{C99AFAC8-E888-4308-9170-3AFED51E3AFC}">
      <dgm:prSet/>
      <dgm:spPr/>
      <dgm:t>
        <a:bodyPr/>
        <a:lstStyle/>
        <a:p>
          <a:endParaRPr lang="uk-UA"/>
        </a:p>
      </dgm:t>
    </dgm:pt>
    <dgm:pt modelId="{BD439462-1923-49BC-B4BA-FAA9C4FDBE06}" type="sibTrans" cxnId="{C99AFAC8-E888-4308-9170-3AFED51E3AFC}">
      <dgm:prSet/>
      <dgm:spPr/>
      <dgm:t>
        <a:bodyPr/>
        <a:lstStyle/>
        <a:p>
          <a:endParaRPr lang="uk-UA"/>
        </a:p>
      </dgm:t>
    </dgm:pt>
    <dgm:pt modelId="{E543A76A-F4F9-4A94-9C38-9FC78449F56C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dirty="0"/>
            <a:t>186 872 пацієнтам</a:t>
          </a:r>
        </a:p>
      </dgm:t>
    </dgm:pt>
    <dgm:pt modelId="{602FE2CA-D228-432F-B831-1C5B2D7339D3}" type="parTrans" cxnId="{413D1473-3689-4B4C-A3DF-8C3A03D69C4F}">
      <dgm:prSet/>
      <dgm:spPr/>
      <dgm:t>
        <a:bodyPr/>
        <a:lstStyle/>
        <a:p>
          <a:endParaRPr lang="uk-UA"/>
        </a:p>
      </dgm:t>
    </dgm:pt>
    <dgm:pt modelId="{0B98F7E3-913B-4CE4-B16B-9C7FD7B0549A}" type="sibTrans" cxnId="{413D1473-3689-4B4C-A3DF-8C3A03D69C4F}">
      <dgm:prSet/>
      <dgm:spPr/>
      <dgm:t>
        <a:bodyPr/>
        <a:lstStyle/>
        <a:p>
          <a:endParaRPr lang="uk-UA"/>
        </a:p>
      </dgm:t>
    </dgm:pt>
    <dgm:pt modelId="{084118A2-41C2-4825-BBBE-405DF7F526A6}" type="pres">
      <dgm:prSet presAssocID="{314B7FED-D58E-4FC6-B572-22FB36CB937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891525D3-20A9-4D10-807E-E69457648749}" type="pres">
      <dgm:prSet presAssocID="{311E734C-8EB3-48C5-AF65-5111859B7C5A}" presName="compNode" presStyleCnt="0"/>
      <dgm:spPr/>
    </dgm:pt>
    <dgm:pt modelId="{0BB324D9-E86B-470C-B8F2-622E39D93406}" type="pres">
      <dgm:prSet presAssocID="{311E734C-8EB3-48C5-AF65-5111859B7C5A}" presName="aNode" presStyleLbl="bgShp" presStyleIdx="0" presStyleCnt="3"/>
      <dgm:spPr/>
      <dgm:t>
        <a:bodyPr/>
        <a:lstStyle/>
        <a:p>
          <a:endParaRPr lang="uk-UA"/>
        </a:p>
      </dgm:t>
    </dgm:pt>
    <dgm:pt modelId="{5F356BBD-C722-48B6-94A8-E0431645E863}" type="pres">
      <dgm:prSet presAssocID="{311E734C-8EB3-48C5-AF65-5111859B7C5A}" presName="textNode" presStyleLbl="bgShp" presStyleIdx="0" presStyleCnt="3"/>
      <dgm:spPr/>
      <dgm:t>
        <a:bodyPr/>
        <a:lstStyle/>
        <a:p>
          <a:endParaRPr lang="uk-UA"/>
        </a:p>
      </dgm:t>
    </dgm:pt>
    <dgm:pt modelId="{3F991D24-1EE5-47B1-B25E-F35949E23B88}" type="pres">
      <dgm:prSet presAssocID="{311E734C-8EB3-48C5-AF65-5111859B7C5A}" presName="compChildNode" presStyleCnt="0"/>
      <dgm:spPr/>
    </dgm:pt>
    <dgm:pt modelId="{294535D3-D161-4C56-8D8B-1AAA94F09982}" type="pres">
      <dgm:prSet presAssocID="{311E734C-8EB3-48C5-AF65-5111859B7C5A}" presName="theInnerList" presStyleCnt="0"/>
      <dgm:spPr/>
    </dgm:pt>
    <dgm:pt modelId="{CB6AA4FC-C034-4781-80C7-51D63330CA2D}" type="pres">
      <dgm:prSet presAssocID="{3E82045C-F184-4CB3-A20D-B1D871A595F7}" presName="childNode" presStyleLbl="node1" presStyleIdx="0" presStyleCnt="3" custScaleY="72055" custLinFactNeighborX="1265" custLinFactNeighborY="1562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47B7060-B382-45E6-A2DA-91F5F1B6F13A}" type="pres">
      <dgm:prSet presAssocID="{311E734C-8EB3-48C5-AF65-5111859B7C5A}" presName="aSpace" presStyleCnt="0"/>
      <dgm:spPr/>
    </dgm:pt>
    <dgm:pt modelId="{24100215-69A0-4F66-BD01-A10D835CB302}" type="pres">
      <dgm:prSet presAssocID="{544C5052-DCD5-433B-8D72-F4A23D42550F}" presName="compNode" presStyleCnt="0"/>
      <dgm:spPr/>
    </dgm:pt>
    <dgm:pt modelId="{4C360046-672A-45D0-9429-BC98D77AAF79}" type="pres">
      <dgm:prSet presAssocID="{544C5052-DCD5-433B-8D72-F4A23D42550F}" presName="aNode" presStyleLbl="bgShp" presStyleIdx="1" presStyleCnt="3"/>
      <dgm:spPr/>
      <dgm:t>
        <a:bodyPr/>
        <a:lstStyle/>
        <a:p>
          <a:endParaRPr lang="uk-UA"/>
        </a:p>
      </dgm:t>
    </dgm:pt>
    <dgm:pt modelId="{BA8C45A6-6264-436D-95B5-0BCA7D27E082}" type="pres">
      <dgm:prSet presAssocID="{544C5052-DCD5-433B-8D72-F4A23D42550F}" presName="textNode" presStyleLbl="bgShp" presStyleIdx="1" presStyleCnt="3"/>
      <dgm:spPr/>
      <dgm:t>
        <a:bodyPr/>
        <a:lstStyle/>
        <a:p>
          <a:endParaRPr lang="uk-UA"/>
        </a:p>
      </dgm:t>
    </dgm:pt>
    <dgm:pt modelId="{11EC526D-4B66-40A2-BC57-19C6EBC50DC4}" type="pres">
      <dgm:prSet presAssocID="{544C5052-DCD5-433B-8D72-F4A23D42550F}" presName="compChildNode" presStyleCnt="0"/>
      <dgm:spPr/>
    </dgm:pt>
    <dgm:pt modelId="{2AAE1AD3-DC13-4FA7-B218-3469070BD5B7}" type="pres">
      <dgm:prSet presAssocID="{544C5052-DCD5-433B-8D72-F4A23D42550F}" presName="theInnerList" presStyleCnt="0"/>
      <dgm:spPr/>
    </dgm:pt>
    <dgm:pt modelId="{54253C19-B939-4144-9881-E86BB8403D2F}" type="pres">
      <dgm:prSet presAssocID="{8BE0750B-B462-442D-AEC8-62DDFFCF49DD}" presName="childNode" presStyleLbl="node1" presStyleIdx="1" presStyleCnt="3" custScaleY="72055" custLinFactNeighborX="235" custLinFactNeighborY="1562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3EA0DCA-2F00-4D82-B483-B86EBA79B431}" type="pres">
      <dgm:prSet presAssocID="{544C5052-DCD5-433B-8D72-F4A23D42550F}" presName="aSpace" presStyleCnt="0"/>
      <dgm:spPr/>
    </dgm:pt>
    <dgm:pt modelId="{86DF02E9-DCC1-4BE2-A72D-4424E5D52D3C}" type="pres">
      <dgm:prSet presAssocID="{DF7C7C7F-C9C0-4CDA-B6D5-DBD9D4C54146}" presName="compNode" presStyleCnt="0"/>
      <dgm:spPr/>
    </dgm:pt>
    <dgm:pt modelId="{4D5933B2-9F43-4A10-8377-C32902838595}" type="pres">
      <dgm:prSet presAssocID="{DF7C7C7F-C9C0-4CDA-B6D5-DBD9D4C54146}" presName="aNode" presStyleLbl="bgShp" presStyleIdx="2" presStyleCnt="3"/>
      <dgm:spPr/>
      <dgm:t>
        <a:bodyPr/>
        <a:lstStyle/>
        <a:p>
          <a:endParaRPr lang="uk-UA"/>
        </a:p>
      </dgm:t>
    </dgm:pt>
    <dgm:pt modelId="{C0A808B0-02D6-44EC-9230-103D4D659C28}" type="pres">
      <dgm:prSet presAssocID="{DF7C7C7F-C9C0-4CDA-B6D5-DBD9D4C54146}" presName="textNode" presStyleLbl="bgShp" presStyleIdx="2" presStyleCnt="3"/>
      <dgm:spPr/>
      <dgm:t>
        <a:bodyPr/>
        <a:lstStyle/>
        <a:p>
          <a:endParaRPr lang="uk-UA"/>
        </a:p>
      </dgm:t>
    </dgm:pt>
    <dgm:pt modelId="{D528166C-3BFA-486F-BE5C-00FDFAF3ACAC}" type="pres">
      <dgm:prSet presAssocID="{DF7C7C7F-C9C0-4CDA-B6D5-DBD9D4C54146}" presName="compChildNode" presStyleCnt="0"/>
      <dgm:spPr/>
    </dgm:pt>
    <dgm:pt modelId="{986A6B19-D9B6-48DD-B47B-72DD0408DF35}" type="pres">
      <dgm:prSet presAssocID="{DF7C7C7F-C9C0-4CDA-B6D5-DBD9D4C54146}" presName="theInnerList" presStyleCnt="0"/>
      <dgm:spPr/>
    </dgm:pt>
    <dgm:pt modelId="{C7CB8CDD-840F-4722-A807-B5354339B860}" type="pres">
      <dgm:prSet presAssocID="{E543A76A-F4F9-4A94-9C38-9FC78449F56C}" presName="childNode" presStyleLbl="node1" presStyleIdx="2" presStyleCnt="3" custScaleY="72055" custLinFactNeighborX="2539" custLinFactNeighborY="1562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CD6BDC14-0012-4836-AB8C-93D351395156}" type="presOf" srcId="{DF7C7C7F-C9C0-4CDA-B6D5-DBD9D4C54146}" destId="{4D5933B2-9F43-4A10-8377-C32902838595}" srcOrd="0" destOrd="0" presId="urn:microsoft.com/office/officeart/2005/8/layout/lProcess2"/>
    <dgm:cxn modelId="{748C9E7F-4B54-4731-98FE-93CC70655B99}" srcId="{314B7FED-D58E-4FC6-B572-22FB36CB9372}" destId="{544C5052-DCD5-433B-8D72-F4A23D42550F}" srcOrd="1" destOrd="0" parTransId="{F205B519-4B79-4B52-A33E-794488AEAFF6}" sibTransId="{513AECD5-6417-4D9C-AEEF-930C6361738B}"/>
    <dgm:cxn modelId="{A1EEDADA-0064-4936-9DFB-C3C302A257D6}" type="presOf" srcId="{3E82045C-F184-4CB3-A20D-B1D871A595F7}" destId="{CB6AA4FC-C034-4781-80C7-51D63330CA2D}" srcOrd="0" destOrd="0" presId="urn:microsoft.com/office/officeart/2005/8/layout/lProcess2"/>
    <dgm:cxn modelId="{E1A3399A-EE66-44BA-95D4-F74195F58749}" type="presOf" srcId="{DF7C7C7F-C9C0-4CDA-B6D5-DBD9D4C54146}" destId="{C0A808B0-02D6-44EC-9230-103D4D659C28}" srcOrd="1" destOrd="0" presId="urn:microsoft.com/office/officeart/2005/8/layout/lProcess2"/>
    <dgm:cxn modelId="{AE07DA87-A757-42C5-95FA-3A59193C42B2}" srcId="{314B7FED-D58E-4FC6-B572-22FB36CB9372}" destId="{311E734C-8EB3-48C5-AF65-5111859B7C5A}" srcOrd="0" destOrd="0" parTransId="{0B44FF94-49C3-4F54-A24D-BBF9B3EAC6E8}" sibTransId="{F8A3893F-B981-43DD-9063-E29A78C7348C}"/>
    <dgm:cxn modelId="{413D1473-3689-4B4C-A3DF-8C3A03D69C4F}" srcId="{DF7C7C7F-C9C0-4CDA-B6D5-DBD9D4C54146}" destId="{E543A76A-F4F9-4A94-9C38-9FC78449F56C}" srcOrd="0" destOrd="0" parTransId="{602FE2CA-D228-432F-B831-1C5B2D7339D3}" sibTransId="{0B98F7E3-913B-4CE4-B16B-9C7FD7B0549A}"/>
    <dgm:cxn modelId="{E2604D59-98F2-4210-8D70-AB6F11C325DC}" srcId="{544C5052-DCD5-433B-8D72-F4A23D42550F}" destId="{8BE0750B-B462-442D-AEC8-62DDFFCF49DD}" srcOrd="0" destOrd="0" parTransId="{CAF3C31F-9BA1-4640-A4AB-58CD6E57C7BF}" sibTransId="{6E2282BE-3434-4FDD-9C7B-3536B29A76BD}"/>
    <dgm:cxn modelId="{2A0CCF4D-5961-4062-A652-CFC285AD1693}" type="presOf" srcId="{8BE0750B-B462-442D-AEC8-62DDFFCF49DD}" destId="{54253C19-B939-4144-9881-E86BB8403D2F}" srcOrd="0" destOrd="0" presId="urn:microsoft.com/office/officeart/2005/8/layout/lProcess2"/>
    <dgm:cxn modelId="{0764278F-F8BE-4219-92A9-35A0733116F9}" srcId="{311E734C-8EB3-48C5-AF65-5111859B7C5A}" destId="{3E82045C-F184-4CB3-A20D-B1D871A595F7}" srcOrd="0" destOrd="0" parTransId="{0B3E2F1C-D2E8-4516-857B-CC0527DF99DC}" sibTransId="{5FFD2CF5-370E-41F5-8FE9-201A2D3E0159}"/>
    <dgm:cxn modelId="{F44BCDF2-2A6E-4DD7-AB8C-A4F850DC2FB7}" type="presOf" srcId="{544C5052-DCD5-433B-8D72-F4A23D42550F}" destId="{BA8C45A6-6264-436D-95B5-0BCA7D27E082}" srcOrd="1" destOrd="0" presId="urn:microsoft.com/office/officeart/2005/8/layout/lProcess2"/>
    <dgm:cxn modelId="{8DAC320D-DCB9-4F71-A8A8-8D5A5E49AE46}" type="presOf" srcId="{311E734C-8EB3-48C5-AF65-5111859B7C5A}" destId="{0BB324D9-E86B-470C-B8F2-622E39D93406}" srcOrd="0" destOrd="0" presId="urn:microsoft.com/office/officeart/2005/8/layout/lProcess2"/>
    <dgm:cxn modelId="{1972D39B-B5D4-420D-B01B-F66B31969CB0}" type="presOf" srcId="{E543A76A-F4F9-4A94-9C38-9FC78449F56C}" destId="{C7CB8CDD-840F-4722-A807-B5354339B860}" srcOrd="0" destOrd="0" presId="urn:microsoft.com/office/officeart/2005/8/layout/lProcess2"/>
    <dgm:cxn modelId="{591B51C6-BFC0-4610-BC08-99BDCEA2DEBA}" type="presOf" srcId="{314B7FED-D58E-4FC6-B572-22FB36CB9372}" destId="{084118A2-41C2-4825-BBBE-405DF7F526A6}" srcOrd="0" destOrd="0" presId="urn:microsoft.com/office/officeart/2005/8/layout/lProcess2"/>
    <dgm:cxn modelId="{F96D460A-F6CB-46D4-92EC-20D51152AE66}" type="presOf" srcId="{544C5052-DCD5-433B-8D72-F4A23D42550F}" destId="{4C360046-672A-45D0-9429-BC98D77AAF79}" srcOrd="0" destOrd="0" presId="urn:microsoft.com/office/officeart/2005/8/layout/lProcess2"/>
    <dgm:cxn modelId="{C99AFAC8-E888-4308-9170-3AFED51E3AFC}" srcId="{314B7FED-D58E-4FC6-B572-22FB36CB9372}" destId="{DF7C7C7F-C9C0-4CDA-B6D5-DBD9D4C54146}" srcOrd="2" destOrd="0" parTransId="{A3445E96-F1BB-4A09-8AAF-24EAA1DE56AD}" sibTransId="{BD439462-1923-49BC-B4BA-FAA9C4FDBE06}"/>
    <dgm:cxn modelId="{FF624CA4-A330-4A96-B3F1-08AE782686B1}" type="presOf" srcId="{311E734C-8EB3-48C5-AF65-5111859B7C5A}" destId="{5F356BBD-C722-48B6-94A8-E0431645E863}" srcOrd="1" destOrd="0" presId="urn:microsoft.com/office/officeart/2005/8/layout/lProcess2"/>
    <dgm:cxn modelId="{472F0932-564F-464A-A348-FDBCA3219A85}" type="presParOf" srcId="{084118A2-41C2-4825-BBBE-405DF7F526A6}" destId="{891525D3-20A9-4D10-807E-E69457648749}" srcOrd="0" destOrd="0" presId="urn:microsoft.com/office/officeart/2005/8/layout/lProcess2"/>
    <dgm:cxn modelId="{35A8247D-F62C-43D6-809C-5E3192FC08E6}" type="presParOf" srcId="{891525D3-20A9-4D10-807E-E69457648749}" destId="{0BB324D9-E86B-470C-B8F2-622E39D93406}" srcOrd="0" destOrd="0" presId="urn:microsoft.com/office/officeart/2005/8/layout/lProcess2"/>
    <dgm:cxn modelId="{994104DA-D63A-4461-888D-D034CCB05726}" type="presParOf" srcId="{891525D3-20A9-4D10-807E-E69457648749}" destId="{5F356BBD-C722-48B6-94A8-E0431645E863}" srcOrd="1" destOrd="0" presId="urn:microsoft.com/office/officeart/2005/8/layout/lProcess2"/>
    <dgm:cxn modelId="{684196D8-B7F6-4364-9F66-DC01ABED2B3F}" type="presParOf" srcId="{891525D3-20A9-4D10-807E-E69457648749}" destId="{3F991D24-1EE5-47B1-B25E-F35949E23B88}" srcOrd="2" destOrd="0" presId="urn:microsoft.com/office/officeart/2005/8/layout/lProcess2"/>
    <dgm:cxn modelId="{F70EAA33-CFD7-4456-9704-D6F5CBA0BEB1}" type="presParOf" srcId="{3F991D24-1EE5-47B1-B25E-F35949E23B88}" destId="{294535D3-D161-4C56-8D8B-1AAA94F09982}" srcOrd="0" destOrd="0" presId="urn:microsoft.com/office/officeart/2005/8/layout/lProcess2"/>
    <dgm:cxn modelId="{D4F529B3-394D-42DD-A158-B8E58DE86B2E}" type="presParOf" srcId="{294535D3-D161-4C56-8D8B-1AAA94F09982}" destId="{CB6AA4FC-C034-4781-80C7-51D63330CA2D}" srcOrd="0" destOrd="0" presId="urn:microsoft.com/office/officeart/2005/8/layout/lProcess2"/>
    <dgm:cxn modelId="{DDC388D0-6A90-4C7E-B5A7-5BDBEC367CC4}" type="presParOf" srcId="{084118A2-41C2-4825-BBBE-405DF7F526A6}" destId="{047B7060-B382-45E6-A2DA-91F5F1B6F13A}" srcOrd="1" destOrd="0" presId="urn:microsoft.com/office/officeart/2005/8/layout/lProcess2"/>
    <dgm:cxn modelId="{A0A51D26-05D4-4BD2-96BF-7CD2EFF0D722}" type="presParOf" srcId="{084118A2-41C2-4825-BBBE-405DF7F526A6}" destId="{24100215-69A0-4F66-BD01-A10D835CB302}" srcOrd="2" destOrd="0" presId="urn:microsoft.com/office/officeart/2005/8/layout/lProcess2"/>
    <dgm:cxn modelId="{354486BC-F567-452A-8A39-48564452CB0A}" type="presParOf" srcId="{24100215-69A0-4F66-BD01-A10D835CB302}" destId="{4C360046-672A-45D0-9429-BC98D77AAF79}" srcOrd="0" destOrd="0" presId="urn:microsoft.com/office/officeart/2005/8/layout/lProcess2"/>
    <dgm:cxn modelId="{CB21C682-5E09-429D-B774-28F7F0C66B29}" type="presParOf" srcId="{24100215-69A0-4F66-BD01-A10D835CB302}" destId="{BA8C45A6-6264-436D-95B5-0BCA7D27E082}" srcOrd="1" destOrd="0" presId="urn:microsoft.com/office/officeart/2005/8/layout/lProcess2"/>
    <dgm:cxn modelId="{654B0C88-6141-476E-83F2-BED158D15D8D}" type="presParOf" srcId="{24100215-69A0-4F66-BD01-A10D835CB302}" destId="{11EC526D-4B66-40A2-BC57-19C6EBC50DC4}" srcOrd="2" destOrd="0" presId="urn:microsoft.com/office/officeart/2005/8/layout/lProcess2"/>
    <dgm:cxn modelId="{9223677F-03DE-4160-92EB-64517D7D5FA3}" type="presParOf" srcId="{11EC526D-4B66-40A2-BC57-19C6EBC50DC4}" destId="{2AAE1AD3-DC13-4FA7-B218-3469070BD5B7}" srcOrd="0" destOrd="0" presId="urn:microsoft.com/office/officeart/2005/8/layout/lProcess2"/>
    <dgm:cxn modelId="{32D069E3-AF1A-454B-8785-6BED750B8D75}" type="presParOf" srcId="{2AAE1AD3-DC13-4FA7-B218-3469070BD5B7}" destId="{54253C19-B939-4144-9881-E86BB8403D2F}" srcOrd="0" destOrd="0" presId="urn:microsoft.com/office/officeart/2005/8/layout/lProcess2"/>
    <dgm:cxn modelId="{1A22B698-0221-49A3-AA11-4968CD6AE093}" type="presParOf" srcId="{084118A2-41C2-4825-BBBE-405DF7F526A6}" destId="{D3EA0DCA-2F00-4D82-B483-B86EBA79B431}" srcOrd="3" destOrd="0" presId="urn:microsoft.com/office/officeart/2005/8/layout/lProcess2"/>
    <dgm:cxn modelId="{3FE23247-16E7-44D3-B2A5-ACB1C98FAED8}" type="presParOf" srcId="{084118A2-41C2-4825-BBBE-405DF7F526A6}" destId="{86DF02E9-DCC1-4BE2-A72D-4424E5D52D3C}" srcOrd="4" destOrd="0" presId="urn:microsoft.com/office/officeart/2005/8/layout/lProcess2"/>
    <dgm:cxn modelId="{7DF1CF75-6B0D-42AA-AA50-83BAB299AFF0}" type="presParOf" srcId="{86DF02E9-DCC1-4BE2-A72D-4424E5D52D3C}" destId="{4D5933B2-9F43-4A10-8377-C32902838595}" srcOrd="0" destOrd="0" presId="urn:microsoft.com/office/officeart/2005/8/layout/lProcess2"/>
    <dgm:cxn modelId="{2AE1BAD7-D558-4D73-A967-540C6AC3A1B3}" type="presParOf" srcId="{86DF02E9-DCC1-4BE2-A72D-4424E5D52D3C}" destId="{C0A808B0-02D6-44EC-9230-103D4D659C28}" srcOrd="1" destOrd="0" presId="urn:microsoft.com/office/officeart/2005/8/layout/lProcess2"/>
    <dgm:cxn modelId="{F5BBBF11-CB33-463E-9329-6975C510B6E0}" type="presParOf" srcId="{86DF02E9-DCC1-4BE2-A72D-4424E5D52D3C}" destId="{D528166C-3BFA-486F-BE5C-00FDFAF3ACAC}" srcOrd="2" destOrd="0" presId="urn:microsoft.com/office/officeart/2005/8/layout/lProcess2"/>
    <dgm:cxn modelId="{C9D6112D-3CCD-4308-9693-B2F099490142}" type="presParOf" srcId="{D528166C-3BFA-486F-BE5C-00FDFAF3ACAC}" destId="{986A6B19-D9B6-48DD-B47B-72DD0408DF35}" srcOrd="0" destOrd="0" presId="urn:microsoft.com/office/officeart/2005/8/layout/lProcess2"/>
    <dgm:cxn modelId="{B4CEFFF1-A431-4353-A083-474537784EAC}" type="presParOf" srcId="{986A6B19-D9B6-48DD-B47B-72DD0408DF35}" destId="{C7CB8CDD-840F-4722-A807-B5354339B860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69EE87E-B0D0-4FCB-914A-58B42DE4033B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2C707666-BFB7-46D6-BEF4-40FE1463DBB0}">
      <dgm:prSet phldrT="[Текст]" custT="1"/>
      <dgm:spPr/>
      <dgm:t>
        <a:bodyPr/>
        <a:lstStyle/>
        <a:p>
          <a:r>
            <a:rPr lang="uk-UA" sz="2000" b="1" noProof="0" dirty="0"/>
            <a:t>Аналізатор </a:t>
          </a:r>
          <a:r>
            <a:rPr lang="uk-UA" sz="2000" b="1" noProof="0" dirty="0" err="1"/>
            <a:t>гематологі-чний</a:t>
          </a:r>
          <a:r>
            <a:rPr lang="uk-UA" sz="2000" b="1" noProof="0" dirty="0"/>
            <a:t> </a:t>
          </a:r>
          <a:r>
            <a:rPr lang="uk-UA" sz="2000" b="1" noProof="0" dirty="0" err="1"/>
            <a:t>автоматич-ний</a:t>
          </a:r>
          <a:r>
            <a:rPr lang="uk-UA" sz="2000" b="1" noProof="0" dirty="0"/>
            <a:t> ВС-20 </a:t>
          </a:r>
        </a:p>
        <a:p>
          <a:r>
            <a:rPr lang="uk-UA" sz="2000" b="1" noProof="0" dirty="0"/>
            <a:t>239,9 </a:t>
          </a:r>
        </a:p>
        <a:p>
          <a:r>
            <a:rPr lang="uk-UA" sz="2000" b="1" noProof="0" dirty="0"/>
            <a:t>тис. грн. </a:t>
          </a:r>
        </a:p>
      </dgm:t>
    </dgm:pt>
    <dgm:pt modelId="{E1DF704F-B5B8-49AD-A1FC-C66661FD82C8}" type="parTrans" cxnId="{AE19C4C7-8CCB-4811-AB18-59E4C65E2EB8}">
      <dgm:prSet/>
      <dgm:spPr/>
      <dgm:t>
        <a:bodyPr/>
        <a:lstStyle/>
        <a:p>
          <a:endParaRPr lang="uk-UA"/>
        </a:p>
      </dgm:t>
    </dgm:pt>
    <dgm:pt modelId="{EC513D59-9A59-41B9-9C04-9A5A10D5F3F3}" type="sibTrans" cxnId="{AE19C4C7-8CCB-4811-AB18-59E4C65E2EB8}">
      <dgm:prSet/>
      <dgm:spPr/>
      <dgm:t>
        <a:bodyPr/>
        <a:lstStyle/>
        <a:p>
          <a:endParaRPr lang="uk-UA"/>
        </a:p>
      </dgm:t>
    </dgm:pt>
    <dgm:pt modelId="{8A966564-9EE7-43BF-99E6-1BF5FD6D44B6}">
      <dgm:prSet phldrT="[Текст]" custT="1"/>
      <dgm:spPr/>
      <dgm:t>
        <a:bodyPr/>
        <a:lstStyle/>
        <a:p>
          <a:r>
            <a:rPr lang="uk-UA" sz="2000" b="1" noProof="0" dirty="0" err="1"/>
            <a:t>Електро-кардіограф</a:t>
          </a:r>
          <a:r>
            <a:rPr lang="uk-UA" sz="2000" b="1" noProof="0" dirty="0"/>
            <a:t> </a:t>
          </a:r>
          <a:r>
            <a:rPr lang="uk-UA" sz="2000" b="1" noProof="0" dirty="0" err="1"/>
            <a:t>Мідас</a:t>
          </a:r>
          <a:r>
            <a:rPr lang="uk-UA" sz="2000" b="1" noProof="0" dirty="0"/>
            <a:t> 6/12 (4 шт.) </a:t>
          </a:r>
        </a:p>
        <a:p>
          <a:r>
            <a:rPr lang="uk-UA" sz="2000" b="1" noProof="0" dirty="0"/>
            <a:t>190,2</a:t>
          </a:r>
        </a:p>
        <a:p>
          <a:r>
            <a:rPr lang="uk-UA" sz="2000" b="1" noProof="0" dirty="0"/>
            <a:t> тис. грн.</a:t>
          </a:r>
        </a:p>
      </dgm:t>
    </dgm:pt>
    <dgm:pt modelId="{2C21BE63-EB63-4541-B3E0-7EFB79A3AFFE}" type="parTrans" cxnId="{8E50CBCB-3B4E-4E54-85F8-99AEF738CB4B}">
      <dgm:prSet/>
      <dgm:spPr/>
      <dgm:t>
        <a:bodyPr/>
        <a:lstStyle/>
        <a:p>
          <a:endParaRPr lang="uk-UA"/>
        </a:p>
      </dgm:t>
    </dgm:pt>
    <dgm:pt modelId="{CB0758B3-6767-46B8-820F-302FA7123500}" type="sibTrans" cxnId="{8E50CBCB-3B4E-4E54-85F8-99AEF738CB4B}">
      <dgm:prSet/>
      <dgm:spPr/>
      <dgm:t>
        <a:bodyPr/>
        <a:lstStyle/>
        <a:p>
          <a:endParaRPr lang="uk-UA"/>
        </a:p>
      </dgm:t>
    </dgm:pt>
    <dgm:pt modelId="{B1D464EC-CC1A-46E8-9905-F65FE7901CA6}">
      <dgm:prSet phldrT="[Текст]" custT="1"/>
      <dgm:spPr/>
      <dgm:t>
        <a:bodyPr/>
        <a:lstStyle/>
        <a:p>
          <a:r>
            <a:rPr lang="uk-UA" sz="2000" b="1" noProof="0"/>
            <a:t>Сепаратор</a:t>
          </a:r>
        </a:p>
        <a:p>
          <a:endParaRPr lang="uk-UA" sz="2000" b="1" noProof="0"/>
        </a:p>
        <a:p>
          <a:endParaRPr lang="uk-UA" sz="2000" b="1" noProof="0"/>
        </a:p>
        <a:p>
          <a:r>
            <a:rPr lang="uk-UA" sz="2000" b="1" noProof="0"/>
            <a:t>61,1</a:t>
          </a:r>
        </a:p>
        <a:p>
          <a:r>
            <a:rPr lang="uk-UA" sz="2000" b="1" noProof="0"/>
            <a:t> тис. грн. </a:t>
          </a:r>
        </a:p>
      </dgm:t>
    </dgm:pt>
    <dgm:pt modelId="{F44D8FCA-8F28-4A4C-A49E-1F064B12DC06}" type="parTrans" cxnId="{7303011E-F19D-4455-A727-FD6A2CDB1550}">
      <dgm:prSet/>
      <dgm:spPr/>
      <dgm:t>
        <a:bodyPr/>
        <a:lstStyle/>
        <a:p>
          <a:endParaRPr lang="uk-UA"/>
        </a:p>
      </dgm:t>
    </dgm:pt>
    <dgm:pt modelId="{C2E5E30C-56C9-475E-9D35-974D0715A32F}" type="sibTrans" cxnId="{7303011E-F19D-4455-A727-FD6A2CDB1550}">
      <dgm:prSet/>
      <dgm:spPr/>
      <dgm:t>
        <a:bodyPr/>
        <a:lstStyle/>
        <a:p>
          <a:endParaRPr lang="uk-UA"/>
        </a:p>
      </dgm:t>
    </dgm:pt>
    <dgm:pt modelId="{32677AF3-BA69-44C9-9039-DD74EA25BCD6}">
      <dgm:prSet phldrT="[Текст]" custT="1"/>
      <dgm:spPr/>
      <dgm:t>
        <a:bodyPr/>
        <a:lstStyle/>
        <a:p>
          <a:r>
            <a:rPr lang="uk-UA" sz="2000" b="1" noProof="0" dirty="0" err="1"/>
            <a:t>Білірубі-нометр</a:t>
          </a:r>
          <a:r>
            <a:rPr lang="uk-UA" sz="2000" b="1" noProof="0" dirty="0"/>
            <a:t> </a:t>
          </a:r>
        </a:p>
        <a:p>
          <a:endParaRPr lang="uk-UA" sz="2000" b="1" noProof="0" dirty="0"/>
        </a:p>
        <a:p>
          <a:r>
            <a:rPr lang="uk-UA" sz="2000" b="1" noProof="0" dirty="0"/>
            <a:t>58,2</a:t>
          </a:r>
        </a:p>
        <a:p>
          <a:r>
            <a:rPr lang="uk-UA" sz="2000" b="1" noProof="0" dirty="0"/>
            <a:t> тис. грн.</a:t>
          </a:r>
        </a:p>
      </dgm:t>
    </dgm:pt>
    <dgm:pt modelId="{B0F6252D-A1CE-46D1-B3B7-375838D5762D}" type="parTrans" cxnId="{7B206C68-31C6-4938-8AC5-1C95BF0631B0}">
      <dgm:prSet/>
      <dgm:spPr/>
      <dgm:t>
        <a:bodyPr/>
        <a:lstStyle/>
        <a:p>
          <a:endParaRPr lang="uk-UA"/>
        </a:p>
      </dgm:t>
    </dgm:pt>
    <dgm:pt modelId="{9CF6B1B6-A685-4DF4-BD4A-57C8E92D4A01}" type="sibTrans" cxnId="{7B206C68-31C6-4938-8AC5-1C95BF0631B0}">
      <dgm:prSet/>
      <dgm:spPr/>
      <dgm:t>
        <a:bodyPr/>
        <a:lstStyle/>
        <a:p>
          <a:endParaRPr lang="uk-UA"/>
        </a:p>
      </dgm:t>
    </dgm:pt>
    <dgm:pt modelId="{16ED48A4-A193-41FE-8079-4F39EE481A47}" type="pres">
      <dgm:prSet presAssocID="{769EE87E-B0D0-4FCB-914A-58B42DE4033B}" presName="Name0" presStyleCnt="0">
        <dgm:presLayoutVars>
          <dgm:dir/>
          <dgm:resizeHandles val="exact"/>
        </dgm:presLayoutVars>
      </dgm:prSet>
      <dgm:spPr/>
    </dgm:pt>
    <dgm:pt modelId="{7B341B69-3365-464D-96FD-307F2DE93765}" type="pres">
      <dgm:prSet presAssocID="{769EE87E-B0D0-4FCB-914A-58B42DE4033B}" presName="bkgdShp" presStyleLbl="alignAccFollowNode1" presStyleIdx="0" presStyleCnt="1"/>
      <dgm:spPr/>
    </dgm:pt>
    <dgm:pt modelId="{00BF77DF-4BC7-4023-A2A2-83F2CE266F60}" type="pres">
      <dgm:prSet presAssocID="{769EE87E-B0D0-4FCB-914A-58B42DE4033B}" presName="linComp" presStyleCnt="0"/>
      <dgm:spPr/>
    </dgm:pt>
    <dgm:pt modelId="{012ADF92-9CEB-4468-911F-0EC4E62DE49E}" type="pres">
      <dgm:prSet presAssocID="{2C707666-BFB7-46D6-BEF4-40FE1463DBB0}" presName="compNode" presStyleCnt="0"/>
      <dgm:spPr/>
    </dgm:pt>
    <dgm:pt modelId="{0C3A79B4-97BC-49A4-AEE7-06F2D700A125}" type="pres">
      <dgm:prSet presAssocID="{2C707666-BFB7-46D6-BEF4-40FE1463DBB0}" presName="node" presStyleLbl="node1" presStyleIdx="0" presStyleCnt="4" custScaleX="15245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BEFAF16-90D6-4F32-83F8-3B4B54A07444}" type="pres">
      <dgm:prSet presAssocID="{2C707666-BFB7-46D6-BEF4-40FE1463DBB0}" presName="invisiNode" presStyleLbl="node1" presStyleIdx="0" presStyleCnt="4"/>
      <dgm:spPr/>
    </dgm:pt>
    <dgm:pt modelId="{3EC940F7-76F0-43BA-A009-621E976AA192}" type="pres">
      <dgm:prSet presAssocID="{2C707666-BFB7-46D6-BEF4-40FE1463DBB0}" presName="imagNode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DBE5EA2-EE43-42E9-B332-D463AA3B6622}" type="pres">
      <dgm:prSet presAssocID="{EC513D59-9A59-41B9-9C04-9A5A10D5F3F3}" presName="sibTrans" presStyleLbl="sibTrans2D1" presStyleIdx="0" presStyleCnt="0"/>
      <dgm:spPr/>
      <dgm:t>
        <a:bodyPr/>
        <a:lstStyle/>
        <a:p>
          <a:endParaRPr lang="uk-UA"/>
        </a:p>
      </dgm:t>
    </dgm:pt>
    <dgm:pt modelId="{F28F1267-2E70-422C-8FC8-AE6CB024DEA3}" type="pres">
      <dgm:prSet presAssocID="{8A966564-9EE7-43BF-99E6-1BF5FD6D44B6}" presName="compNode" presStyleCnt="0"/>
      <dgm:spPr/>
    </dgm:pt>
    <dgm:pt modelId="{5CC20B04-9A85-42B8-999E-A8FECA186EEC}" type="pres">
      <dgm:prSet presAssocID="{8A966564-9EE7-43BF-99E6-1BF5FD6D44B6}" presName="node" presStyleLbl="node1" presStyleIdx="1" presStyleCnt="4" custScaleX="14621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3377B72-C196-4129-9DB8-18457018275F}" type="pres">
      <dgm:prSet presAssocID="{8A966564-9EE7-43BF-99E6-1BF5FD6D44B6}" presName="invisiNode" presStyleLbl="node1" presStyleIdx="1" presStyleCnt="4"/>
      <dgm:spPr/>
    </dgm:pt>
    <dgm:pt modelId="{C9F0A88E-67EA-49C8-8027-476F347801FE}" type="pres">
      <dgm:prSet presAssocID="{8A966564-9EE7-43BF-99E6-1BF5FD6D44B6}" presName="imagNode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6F42F2E-9AF9-4701-B7F6-307AAA8BBA4C}" type="pres">
      <dgm:prSet presAssocID="{CB0758B3-6767-46B8-820F-302FA7123500}" presName="sibTrans" presStyleLbl="sibTrans2D1" presStyleIdx="0" presStyleCnt="0"/>
      <dgm:spPr/>
      <dgm:t>
        <a:bodyPr/>
        <a:lstStyle/>
        <a:p>
          <a:endParaRPr lang="uk-UA"/>
        </a:p>
      </dgm:t>
    </dgm:pt>
    <dgm:pt modelId="{056E9844-BB54-43FB-9E67-FB40DCF16651}" type="pres">
      <dgm:prSet presAssocID="{B1D464EC-CC1A-46E8-9905-F65FE7901CA6}" presName="compNode" presStyleCnt="0"/>
      <dgm:spPr/>
    </dgm:pt>
    <dgm:pt modelId="{028E5AF9-B827-4492-B7AE-86442600CF98}" type="pres">
      <dgm:prSet presAssocID="{B1D464EC-CC1A-46E8-9905-F65FE7901CA6}" presName="node" presStyleLbl="node1" presStyleIdx="2" presStyleCnt="4" custScaleX="14339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26E3F7C-4370-4E0B-B9BB-5C57A18D94D8}" type="pres">
      <dgm:prSet presAssocID="{B1D464EC-CC1A-46E8-9905-F65FE7901CA6}" presName="invisiNode" presStyleLbl="node1" presStyleIdx="2" presStyleCnt="4"/>
      <dgm:spPr/>
    </dgm:pt>
    <dgm:pt modelId="{B8A7522B-6928-4087-BC08-A1F66C65C81B}" type="pres">
      <dgm:prSet presAssocID="{B1D464EC-CC1A-46E8-9905-F65FE7901CA6}" presName="imagNode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AF51200-3060-4CC6-8F3D-3A1D6A5CD2B5}" type="pres">
      <dgm:prSet presAssocID="{C2E5E30C-56C9-475E-9D35-974D0715A32F}" presName="sibTrans" presStyleLbl="sibTrans2D1" presStyleIdx="0" presStyleCnt="0"/>
      <dgm:spPr/>
      <dgm:t>
        <a:bodyPr/>
        <a:lstStyle/>
        <a:p>
          <a:endParaRPr lang="uk-UA"/>
        </a:p>
      </dgm:t>
    </dgm:pt>
    <dgm:pt modelId="{AB399E48-71A8-46AE-B3DF-B8B5B3ED6C15}" type="pres">
      <dgm:prSet presAssocID="{32677AF3-BA69-44C9-9039-DD74EA25BCD6}" presName="compNode" presStyleCnt="0"/>
      <dgm:spPr/>
    </dgm:pt>
    <dgm:pt modelId="{B538E60F-B98F-4F7E-9FF7-10209970830C}" type="pres">
      <dgm:prSet presAssocID="{32677AF3-BA69-44C9-9039-DD74EA25BCD6}" presName="node" presStyleLbl="node1" presStyleIdx="3" presStyleCnt="4" custScaleX="11670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E7CEC2D-71CF-44F5-AFF9-9B40BDDA2419}" type="pres">
      <dgm:prSet presAssocID="{32677AF3-BA69-44C9-9039-DD74EA25BCD6}" presName="invisiNode" presStyleLbl="node1" presStyleIdx="3" presStyleCnt="4"/>
      <dgm:spPr/>
    </dgm:pt>
    <dgm:pt modelId="{83A0EDF9-21E1-4A5E-A8E7-BDBAF7371EB8}" type="pres">
      <dgm:prSet presAssocID="{32677AF3-BA69-44C9-9039-DD74EA25BCD6}" presName="imagNode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E4FA3C83-C22C-478D-94CB-FE6650FD42F5}" type="presOf" srcId="{8A966564-9EE7-43BF-99E6-1BF5FD6D44B6}" destId="{5CC20B04-9A85-42B8-999E-A8FECA186EEC}" srcOrd="0" destOrd="0" presId="urn:microsoft.com/office/officeart/2005/8/layout/pList2#1"/>
    <dgm:cxn modelId="{8E50CBCB-3B4E-4E54-85F8-99AEF738CB4B}" srcId="{769EE87E-B0D0-4FCB-914A-58B42DE4033B}" destId="{8A966564-9EE7-43BF-99E6-1BF5FD6D44B6}" srcOrd="1" destOrd="0" parTransId="{2C21BE63-EB63-4541-B3E0-7EFB79A3AFFE}" sibTransId="{CB0758B3-6767-46B8-820F-302FA7123500}"/>
    <dgm:cxn modelId="{23BC8497-8E4A-412D-8B8D-E31C5A72825B}" type="presOf" srcId="{2C707666-BFB7-46D6-BEF4-40FE1463DBB0}" destId="{0C3A79B4-97BC-49A4-AEE7-06F2D700A125}" srcOrd="0" destOrd="0" presId="urn:microsoft.com/office/officeart/2005/8/layout/pList2#1"/>
    <dgm:cxn modelId="{4D65CF7D-AC67-4E09-BCAF-8FE9D9FDBFF5}" type="presOf" srcId="{B1D464EC-CC1A-46E8-9905-F65FE7901CA6}" destId="{028E5AF9-B827-4492-B7AE-86442600CF98}" srcOrd="0" destOrd="0" presId="urn:microsoft.com/office/officeart/2005/8/layout/pList2#1"/>
    <dgm:cxn modelId="{904B2782-2050-413A-A469-ACE75335180C}" type="presOf" srcId="{CB0758B3-6767-46B8-820F-302FA7123500}" destId="{A6F42F2E-9AF9-4701-B7F6-307AAA8BBA4C}" srcOrd="0" destOrd="0" presId="urn:microsoft.com/office/officeart/2005/8/layout/pList2#1"/>
    <dgm:cxn modelId="{AE19C4C7-8CCB-4811-AB18-59E4C65E2EB8}" srcId="{769EE87E-B0D0-4FCB-914A-58B42DE4033B}" destId="{2C707666-BFB7-46D6-BEF4-40FE1463DBB0}" srcOrd="0" destOrd="0" parTransId="{E1DF704F-B5B8-49AD-A1FC-C66661FD82C8}" sibTransId="{EC513D59-9A59-41B9-9C04-9A5A10D5F3F3}"/>
    <dgm:cxn modelId="{7B206C68-31C6-4938-8AC5-1C95BF0631B0}" srcId="{769EE87E-B0D0-4FCB-914A-58B42DE4033B}" destId="{32677AF3-BA69-44C9-9039-DD74EA25BCD6}" srcOrd="3" destOrd="0" parTransId="{B0F6252D-A1CE-46D1-B3B7-375838D5762D}" sibTransId="{9CF6B1B6-A685-4DF4-BD4A-57C8E92D4A01}"/>
    <dgm:cxn modelId="{7303011E-F19D-4455-A727-FD6A2CDB1550}" srcId="{769EE87E-B0D0-4FCB-914A-58B42DE4033B}" destId="{B1D464EC-CC1A-46E8-9905-F65FE7901CA6}" srcOrd="2" destOrd="0" parTransId="{F44D8FCA-8F28-4A4C-A49E-1F064B12DC06}" sibTransId="{C2E5E30C-56C9-475E-9D35-974D0715A32F}"/>
    <dgm:cxn modelId="{608FCA18-51A1-48F1-8BD7-F8926311936F}" type="presOf" srcId="{EC513D59-9A59-41B9-9C04-9A5A10D5F3F3}" destId="{7DBE5EA2-EE43-42E9-B332-D463AA3B6622}" srcOrd="0" destOrd="0" presId="urn:microsoft.com/office/officeart/2005/8/layout/pList2#1"/>
    <dgm:cxn modelId="{C2106E91-BEAD-487F-B986-5CEAD053CB2C}" type="presOf" srcId="{C2E5E30C-56C9-475E-9D35-974D0715A32F}" destId="{6AF51200-3060-4CC6-8F3D-3A1D6A5CD2B5}" srcOrd="0" destOrd="0" presId="urn:microsoft.com/office/officeart/2005/8/layout/pList2#1"/>
    <dgm:cxn modelId="{69D0A673-9076-4D69-8BC7-A4B0C1DAF577}" type="presOf" srcId="{32677AF3-BA69-44C9-9039-DD74EA25BCD6}" destId="{B538E60F-B98F-4F7E-9FF7-10209970830C}" srcOrd="0" destOrd="0" presId="urn:microsoft.com/office/officeart/2005/8/layout/pList2#1"/>
    <dgm:cxn modelId="{19474023-68C4-46B6-9D08-958A9D0FAB41}" type="presOf" srcId="{769EE87E-B0D0-4FCB-914A-58B42DE4033B}" destId="{16ED48A4-A193-41FE-8079-4F39EE481A47}" srcOrd="0" destOrd="0" presId="urn:microsoft.com/office/officeart/2005/8/layout/pList2#1"/>
    <dgm:cxn modelId="{21757C62-7A7A-4DD2-9547-EE893E9DE5C0}" type="presParOf" srcId="{16ED48A4-A193-41FE-8079-4F39EE481A47}" destId="{7B341B69-3365-464D-96FD-307F2DE93765}" srcOrd="0" destOrd="0" presId="urn:microsoft.com/office/officeart/2005/8/layout/pList2#1"/>
    <dgm:cxn modelId="{08EF1A24-D2E3-45C2-8F50-5F9C53704E4F}" type="presParOf" srcId="{16ED48A4-A193-41FE-8079-4F39EE481A47}" destId="{00BF77DF-4BC7-4023-A2A2-83F2CE266F60}" srcOrd="1" destOrd="0" presId="urn:microsoft.com/office/officeart/2005/8/layout/pList2#1"/>
    <dgm:cxn modelId="{8392AC8D-DDB5-41D4-B8E1-55DD43D15DA5}" type="presParOf" srcId="{00BF77DF-4BC7-4023-A2A2-83F2CE266F60}" destId="{012ADF92-9CEB-4468-911F-0EC4E62DE49E}" srcOrd="0" destOrd="0" presId="urn:microsoft.com/office/officeart/2005/8/layout/pList2#1"/>
    <dgm:cxn modelId="{DD5F6B39-CEBC-42DB-AC2E-47C1A5F13698}" type="presParOf" srcId="{012ADF92-9CEB-4468-911F-0EC4E62DE49E}" destId="{0C3A79B4-97BC-49A4-AEE7-06F2D700A125}" srcOrd="0" destOrd="0" presId="urn:microsoft.com/office/officeart/2005/8/layout/pList2#1"/>
    <dgm:cxn modelId="{623D17BA-9094-464C-BE85-25B4A2E75180}" type="presParOf" srcId="{012ADF92-9CEB-4468-911F-0EC4E62DE49E}" destId="{4BEFAF16-90D6-4F32-83F8-3B4B54A07444}" srcOrd="1" destOrd="0" presId="urn:microsoft.com/office/officeart/2005/8/layout/pList2#1"/>
    <dgm:cxn modelId="{22EACD70-EEE7-4534-8598-645D003BEF77}" type="presParOf" srcId="{012ADF92-9CEB-4468-911F-0EC4E62DE49E}" destId="{3EC940F7-76F0-43BA-A009-621E976AA192}" srcOrd="2" destOrd="0" presId="urn:microsoft.com/office/officeart/2005/8/layout/pList2#1"/>
    <dgm:cxn modelId="{82FBC982-8367-47E6-82FF-8085C040EADC}" type="presParOf" srcId="{00BF77DF-4BC7-4023-A2A2-83F2CE266F60}" destId="{7DBE5EA2-EE43-42E9-B332-D463AA3B6622}" srcOrd="1" destOrd="0" presId="urn:microsoft.com/office/officeart/2005/8/layout/pList2#1"/>
    <dgm:cxn modelId="{A05D9A66-EAD3-4E9A-B825-2B0D0E4A7619}" type="presParOf" srcId="{00BF77DF-4BC7-4023-A2A2-83F2CE266F60}" destId="{F28F1267-2E70-422C-8FC8-AE6CB024DEA3}" srcOrd="2" destOrd="0" presId="urn:microsoft.com/office/officeart/2005/8/layout/pList2#1"/>
    <dgm:cxn modelId="{370AA3DC-782D-4D4D-A189-472390A36436}" type="presParOf" srcId="{F28F1267-2E70-422C-8FC8-AE6CB024DEA3}" destId="{5CC20B04-9A85-42B8-999E-A8FECA186EEC}" srcOrd="0" destOrd="0" presId="urn:microsoft.com/office/officeart/2005/8/layout/pList2#1"/>
    <dgm:cxn modelId="{1681D76F-BB63-4321-AD7B-210E6E65B441}" type="presParOf" srcId="{F28F1267-2E70-422C-8FC8-AE6CB024DEA3}" destId="{F3377B72-C196-4129-9DB8-18457018275F}" srcOrd="1" destOrd="0" presId="urn:microsoft.com/office/officeart/2005/8/layout/pList2#1"/>
    <dgm:cxn modelId="{91EB2478-619A-4634-81D7-FEF2E9F72B9F}" type="presParOf" srcId="{F28F1267-2E70-422C-8FC8-AE6CB024DEA3}" destId="{C9F0A88E-67EA-49C8-8027-476F347801FE}" srcOrd="2" destOrd="0" presId="urn:microsoft.com/office/officeart/2005/8/layout/pList2#1"/>
    <dgm:cxn modelId="{F069C11E-C169-4402-AA38-66398E687538}" type="presParOf" srcId="{00BF77DF-4BC7-4023-A2A2-83F2CE266F60}" destId="{A6F42F2E-9AF9-4701-B7F6-307AAA8BBA4C}" srcOrd="3" destOrd="0" presId="urn:microsoft.com/office/officeart/2005/8/layout/pList2#1"/>
    <dgm:cxn modelId="{63417546-79D1-4938-B13C-EDEB81503B72}" type="presParOf" srcId="{00BF77DF-4BC7-4023-A2A2-83F2CE266F60}" destId="{056E9844-BB54-43FB-9E67-FB40DCF16651}" srcOrd="4" destOrd="0" presId="urn:microsoft.com/office/officeart/2005/8/layout/pList2#1"/>
    <dgm:cxn modelId="{C8EDBD4B-C784-4664-A517-EA5CA9C59EF3}" type="presParOf" srcId="{056E9844-BB54-43FB-9E67-FB40DCF16651}" destId="{028E5AF9-B827-4492-B7AE-86442600CF98}" srcOrd="0" destOrd="0" presId="urn:microsoft.com/office/officeart/2005/8/layout/pList2#1"/>
    <dgm:cxn modelId="{01E952CE-91AD-4C5A-A205-B622FD97E874}" type="presParOf" srcId="{056E9844-BB54-43FB-9E67-FB40DCF16651}" destId="{426E3F7C-4370-4E0B-B9BB-5C57A18D94D8}" srcOrd="1" destOrd="0" presId="urn:microsoft.com/office/officeart/2005/8/layout/pList2#1"/>
    <dgm:cxn modelId="{332BE1F7-0EB9-4DE9-882F-39A8779EE9F8}" type="presParOf" srcId="{056E9844-BB54-43FB-9E67-FB40DCF16651}" destId="{B8A7522B-6928-4087-BC08-A1F66C65C81B}" srcOrd="2" destOrd="0" presId="urn:microsoft.com/office/officeart/2005/8/layout/pList2#1"/>
    <dgm:cxn modelId="{BA0C1C85-78FE-4BD1-8CAD-BD460CA8E555}" type="presParOf" srcId="{00BF77DF-4BC7-4023-A2A2-83F2CE266F60}" destId="{6AF51200-3060-4CC6-8F3D-3A1D6A5CD2B5}" srcOrd="5" destOrd="0" presId="urn:microsoft.com/office/officeart/2005/8/layout/pList2#1"/>
    <dgm:cxn modelId="{D0BBDFF0-C937-4E14-8B57-D19E32E3790D}" type="presParOf" srcId="{00BF77DF-4BC7-4023-A2A2-83F2CE266F60}" destId="{AB399E48-71A8-46AE-B3DF-B8B5B3ED6C15}" srcOrd="6" destOrd="0" presId="urn:microsoft.com/office/officeart/2005/8/layout/pList2#1"/>
    <dgm:cxn modelId="{A4FF04E1-DF7F-4C4B-88E7-5B56B5DB9E9D}" type="presParOf" srcId="{AB399E48-71A8-46AE-B3DF-B8B5B3ED6C15}" destId="{B538E60F-B98F-4F7E-9FF7-10209970830C}" srcOrd="0" destOrd="0" presId="urn:microsoft.com/office/officeart/2005/8/layout/pList2#1"/>
    <dgm:cxn modelId="{0037E78A-0734-4A03-BB4A-70086F0FE5BC}" type="presParOf" srcId="{AB399E48-71A8-46AE-B3DF-B8B5B3ED6C15}" destId="{3E7CEC2D-71CF-44F5-AFF9-9B40BDDA2419}" srcOrd="1" destOrd="0" presId="urn:microsoft.com/office/officeart/2005/8/layout/pList2#1"/>
    <dgm:cxn modelId="{AC5B31CD-C6DE-4F3C-AB27-509A413B6860}" type="presParOf" srcId="{AB399E48-71A8-46AE-B3DF-B8B5B3ED6C15}" destId="{83A0EDF9-21E1-4A5E-A8E7-BDBAF7371EB8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295F61C-222A-4BF9-A851-84A2A5BAD1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3B8BE1E6-74DC-45F5-956A-34735A5D3FE0}">
      <dgm:prSet phldrT="[Текст]"/>
      <dgm:spPr/>
      <dgm:t>
        <a:bodyPr/>
        <a:lstStyle/>
        <a:p>
          <a:r>
            <a:rPr lang="uk-UA" dirty="0"/>
            <a:t>Програма підтримки та розвитку установ охорони здоров’я у КНП «</a:t>
          </a:r>
          <a:r>
            <a:rPr lang="uk-UA" dirty="0" err="1"/>
            <a:t>Сокальська</a:t>
          </a:r>
          <a:r>
            <a:rPr lang="uk-UA" dirty="0"/>
            <a:t> РЛ» на 2022 - 2025 роки</a:t>
          </a:r>
        </a:p>
      </dgm:t>
    </dgm:pt>
    <dgm:pt modelId="{2A65FC61-E38C-47E7-B432-BD499E0672CF}" type="parTrans" cxnId="{081C035F-45B4-4F37-B04A-A52213CE4882}">
      <dgm:prSet/>
      <dgm:spPr/>
      <dgm:t>
        <a:bodyPr/>
        <a:lstStyle/>
        <a:p>
          <a:endParaRPr lang="uk-UA"/>
        </a:p>
      </dgm:t>
    </dgm:pt>
    <dgm:pt modelId="{A2E353D9-BE13-4952-B215-FCE4E91517B6}" type="sibTrans" cxnId="{081C035F-45B4-4F37-B04A-A52213CE4882}">
      <dgm:prSet/>
      <dgm:spPr/>
      <dgm:t>
        <a:bodyPr/>
        <a:lstStyle/>
        <a:p>
          <a:endParaRPr lang="uk-UA"/>
        </a:p>
      </dgm:t>
    </dgm:pt>
    <dgm:pt modelId="{1508700B-7A1F-468F-A0C3-A5A36A023E05}">
      <dgm:prSet phldrT="[Текст]" custT="1"/>
      <dgm:spPr/>
      <dgm:t>
        <a:bodyPr/>
        <a:lstStyle/>
        <a:p>
          <a:r>
            <a:rPr lang="uk-UA" sz="2800" dirty="0"/>
            <a:t>суму 21 586,310 тис. грн.</a:t>
          </a:r>
        </a:p>
      </dgm:t>
    </dgm:pt>
    <dgm:pt modelId="{040FB76F-BFB0-4ED6-A202-E525FED288DE}" type="parTrans" cxnId="{4A10BF85-E65D-407E-83B4-C83B98E8A517}">
      <dgm:prSet/>
      <dgm:spPr/>
      <dgm:t>
        <a:bodyPr/>
        <a:lstStyle/>
        <a:p>
          <a:endParaRPr lang="uk-UA"/>
        </a:p>
      </dgm:t>
    </dgm:pt>
    <dgm:pt modelId="{8FBA6C40-D174-4989-8E59-6FF0A164CEB7}" type="sibTrans" cxnId="{4A10BF85-E65D-407E-83B4-C83B98E8A517}">
      <dgm:prSet/>
      <dgm:spPr/>
      <dgm:t>
        <a:bodyPr/>
        <a:lstStyle/>
        <a:p>
          <a:endParaRPr lang="uk-UA"/>
        </a:p>
      </dgm:t>
    </dgm:pt>
    <dgm:pt modelId="{DA6CDD87-19BE-48AE-BB24-BB372CACCB87}">
      <dgm:prSet phldrT="[Текст]"/>
      <dgm:spPr/>
      <dgm:t>
        <a:bodyPr/>
        <a:lstStyle/>
        <a:p>
          <a:r>
            <a:rPr lang="uk-UA" dirty="0"/>
            <a:t>Програма забезпечення медикаментами та виробами медичного призначення пільгової категорії населення </a:t>
          </a:r>
          <a:r>
            <a:rPr lang="uk-UA" dirty="0" err="1"/>
            <a:t>Сокальської</a:t>
          </a:r>
          <a:r>
            <a:rPr lang="uk-UA" dirty="0"/>
            <a:t> міської територіальної громади  на 2022 - 2025 роки</a:t>
          </a:r>
        </a:p>
      </dgm:t>
    </dgm:pt>
    <dgm:pt modelId="{09461292-12D9-4881-ACA9-4AB7B0D3204E}" type="parTrans" cxnId="{D0D0BDD0-3B65-46B6-AB97-C8C7B2021D1D}">
      <dgm:prSet/>
      <dgm:spPr/>
      <dgm:t>
        <a:bodyPr/>
        <a:lstStyle/>
        <a:p>
          <a:endParaRPr lang="uk-UA"/>
        </a:p>
      </dgm:t>
    </dgm:pt>
    <dgm:pt modelId="{2F049DC3-2917-4DA1-A45B-B3E73E8FAA80}" type="sibTrans" cxnId="{D0D0BDD0-3B65-46B6-AB97-C8C7B2021D1D}">
      <dgm:prSet/>
      <dgm:spPr/>
      <dgm:t>
        <a:bodyPr/>
        <a:lstStyle/>
        <a:p>
          <a:endParaRPr lang="uk-UA"/>
        </a:p>
      </dgm:t>
    </dgm:pt>
    <dgm:pt modelId="{56CF1D93-5E6E-439A-9B07-60B7317DE604}">
      <dgm:prSet phldrT="[Текст]" custT="1"/>
      <dgm:spPr/>
      <dgm:t>
        <a:bodyPr/>
        <a:lstStyle/>
        <a:p>
          <a:r>
            <a:rPr lang="uk-UA" sz="2800" dirty="0"/>
            <a:t>суму 1 939,400 тис. грн.</a:t>
          </a:r>
        </a:p>
      </dgm:t>
    </dgm:pt>
    <dgm:pt modelId="{B229436F-B5F0-4ABC-8788-8324AB312183}" type="parTrans" cxnId="{B75BFEBD-A767-45A7-9D9F-D4F4F76335D2}">
      <dgm:prSet/>
      <dgm:spPr/>
      <dgm:t>
        <a:bodyPr/>
        <a:lstStyle/>
        <a:p>
          <a:endParaRPr lang="uk-UA"/>
        </a:p>
      </dgm:t>
    </dgm:pt>
    <dgm:pt modelId="{FBE3F838-145F-4B87-A6F5-041701941449}" type="sibTrans" cxnId="{B75BFEBD-A767-45A7-9D9F-D4F4F76335D2}">
      <dgm:prSet/>
      <dgm:spPr/>
      <dgm:t>
        <a:bodyPr/>
        <a:lstStyle/>
        <a:p>
          <a:endParaRPr lang="uk-UA"/>
        </a:p>
      </dgm:t>
    </dgm:pt>
    <dgm:pt modelId="{4F8B0A61-958D-4F34-B70B-92EB5871273A}" type="pres">
      <dgm:prSet presAssocID="{1295F61C-222A-4BF9-A851-84A2A5BAD11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CC8035C8-3454-4D72-B713-A076AF86929D}" type="pres">
      <dgm:prSet presAssocID="{3B8BE1E6-74DC-45F5-956A-34735A5D3FE0}" presName="parentText" presStyleLbl="node1" presStyleIdx="0" presStyleCnt="2" custScaleY="6674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94B2813-FC36-41A0-8D22-807B7DA3E363}" type="pres">
      <dgm:prSet presAssocID="{3B8BE1E6-74DC-45F5-956A-34735A5D3FE0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2CFC530-FD61-4569-A0C9-5897C42B3B12}" type="pres">
      <dgm:prSet presAssocID="{DA6CDD87-19BE-48AE-BB24-BB372CACCB87}" presName="parentText" presStyleLbl="node1" presStyleIdx="1" presStyleCnt="2" custScaleY="82491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91CE418-D8A8-4C90-9BA3-8D84935D82F2}" type="pres">
      <dgm:prSet presAssocID="{DA6CDD87-19BE-48AE-BB24-BB372CACCB8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0D0BDD0-3B65-46B6-AB97-C8C7B2021D1D}" srcId="{1295F61C-222A-4BF9-A851-84A2A5BAD116}" destId="{DA6CDD87-19BE-48AE-BB24-BB372CACCB87}" srcOrd="1" destOrd="0" parTransId="{09461292-12D9-4881-ACA9-4AB7B0D3204E}" sibTransId="{2F049DC3-2917-4DA1-A45B-B3E73E8FAA80}"/>
    <dgm:cxn modelId="{B75BFEBD-A767-45A7-9D9F-D4F4F76335D2}" srcId="{DA6CDD87-19BE-48AE-BB24-BB372CACCB87}" destId="{56CF1D93-5E6E-439A-9B07-60B7317DE604}" srcOrd="0" destOrd="0" parTransId="{B229436F-B5F0-4ABC-8788-8324AB312183}" sibTransId="{FBE3F838-145F-4B87-A6F5-041701941449}"/>
    <dgm:cxn modelId="{081C035F-45B4-4F37-B04A-A52213CE4882}" srcId="{1295F61C-222A-4BF9-A851-84A2A5BAD116}" destId="{3B8BE1E6-74DC-45F5-956A-34735A5D3FE0}" srcOrd="0" destOrd="0" parTransId="{2A65FC61-E38C-47E7-B432-BD499E0672CF}" sibTransId="{A2E353D9-BE13-4952-B215-FCE4E91517B6}"/>
    <dgm:cxn modelId="{D635898B-7758-4A25-9FD5-386E70D4348D}" type="presOf" srcId="{1295F61C-222A-4BF9-A851-84A2A5BAD116}" destId="{4F8B0A61-958D-4F34-B70B-92EB5871273A}" srcOrd="0" destOrd="0" presId="urn:microsoft.com/office/officeart/2005/8/layout/vList2"/>
    <dgm:cxn modelId="{64465104-806B-413D-94C5-134761799F09}" type="presOf" srcId="{56CF1D93-5E6E-439A-9B07-60B7317DE604}" destId="{291CE418-D8A8-4C90-9BA3-8D84935D82F2}" srcOrd="0" destOrd="0" presId="urn:microsoft.com/office/officeart/2005/8/layout/vList2"/>
    <dgm:cxn modelId="{4A10BF85-E65D-407E-83B4-C83B98E8A517}" srcId="{3B8BE1E6-74DC-45F5-956A-34735A5D3FE0}" destId="{1508700B-7A1F-468F-A0C3-A5A36A023E05}" srcOrd="0" destOrd="0" parTransId="{040FB76F-BFB0-4ED6-A202-E525FED288DE}" sibTransId="{8FBA6C40-D174-4989-8E59-6FF0A164CEB7}"/>
    <dgm:cxn modelId="{FE072DCC-24B1-4F51-A50C-DC8D1C3795B0}" type="presOf" srcId="{3B8BE1E6-74DC-45F5-956A-34735A5D3FE0}" destId="{CC8035C8-3454-4D72-B713-A076AF86929D}" srcOrd="0" destOrd="0" presId="urn:microsoft.com/office/officeart/2005/8/layout/vList2"/>
    <dgm:cxn modelId="{CA9EE103-7496-49CD-9E23-B9390736AC57}" type="presOf" srcId="{DA6CDD87-19BE-48AE-BB24-BB372CACCB87}" destId="{E2CFC530-FD61-4569-A0C9-5897C42B3B12}" srcOrd="0" destOrd="0" presId="urn:microsoft.com/office/officeart/2005/8/layout/vList2"/>
    <dgm:cxn modelId="{788131F5-6794-4C02-B0A8-08BD64E70A9A}" type="presOf" srcId="{1508700B-7A1F-468F-A0C3-A5A36A023E05}" destId="{C94B2813-FC36-41A0-8D22-807B7DA3E363}" srcOrd="0" destOrd="0" presId="urn:microsoft.com/office/officeart/2005/8/layout/vList2"/>
    <dgm:cxn modelId="{DABBD143-F55B-449F-B97F-B10DE8F10E66}" type="presParOf" srcId="{4F8B0A61-958D-4F34-B70B-92EB5871273A}" destId="{CC8035C8-3454-4D72-B713-A076AF86929D}" srcOrd="0" destOrd="0" presId="urn:microsoft.com/office/officeart/2005/8/layout/vList2"/>
    <dgm:cxn modelId="{2C1D306C-9F50-480C-9988-3C8580D73723}" type="presParOf" srcId="{4F8B0A61-958D-4F34-B70B-92EB5871273A}" destId="{C94B2813-FC36-41A0-8D22-807B7DA3E363}" srcOrd="1" destOrd="0" presId="urn:microsoft.com/office/officeart/2005/8/layout/vList2"/>
    <dgm:cxn modelId="{F7A1D5AD-4963-42D0-86C6-BE4972E33689}" type="presParOf" srcId="{4F8B0A61-958D-4F34-B70B-92EB5871273A}" destId="{E2CFC530-FD61-4569-A0C9-5897C42B3B12}" srcOrd="2" destOrd="0" presId="urn:microsoft.com/office/officeart/2005/8/layout/vList2"/>
    <dgm:cxn modelId="{0AD13A0D-C7C9-43EC-831B-91F070253250}" type="presParOf" srcId="{4F8B0A61-958D-4F34-B70B-92EB5871273A}" destId="{291CE418-D8A8-4C90-9BA3-8D84935D82F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E241639-9998-4E7A-A90B-11CB21863021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8F1BC70-F4E2-4FDA-AA72-F88DEDB35C3F}">
      <dgm:prSet phldrT="[Текст]" custT="1"/>
      <dgm:spPr/>
      <dgm:t>
        <a:bodyPr/>
        <a:lstStyle/>
        <a:p>
          <a:r>
            <a:rPr lang="uk-UA" sz="2400" dirty="0"/>
            <a:t>Організація та координація роботи </a:t>
          </a:r>
        </a:p>
      </dgm:t>
    </dgm:pt>
    <dgm:pt modelId="{AA18B8C9-F8D8-48DE-903E-1E0BEAB7CB56}" type="parTrans" cxnId="{0611B76A-C4AE-4A77-8177-30DC9B6514E8}">
      <dgm:prSet/>
      <dgm:spPr/>
      <dgm:t>
        <a:bodyPr/>
        <a:lstStyle/>
        <a:p>
          <a:endParaRPr lang="uk-UA"/>
        </a:p>
      </dgm:t>
    </dgm:pt>
    <dgm:pt modelId="{90A7F7D0-93D5-4E46-B382-8BF5F3A001DE}" type="sibTrans" cxnId="{0611B76A-C4AE-4A77-8177-30DC9B6514E8}">
      <dgm:prSet/>
      <dgm:spPr/>
      <dgm:t>
        <a:bodyPr/>
        <a:lstStyle/>
        <a:p>
          <a:endParaRPr lang="uk-UA"/>
        </a:p>
      </dgm:t>
    </dgm:pt>
    <dgm:pt modelId="{CA424640-E3C5-48A3-B9B2-2DC8DCDFB935}">
      <dgm:prSet phldrT="[Текст]" custT="1"/>
      <dgm:spPr/>
      <dgm:t>
        <a:bodyPr/>
        <a:lstStyle/>
        <a:p>
          <a:r>
            <a:rPr lang="uk-UA" sz="2000" dirty="0"/>
            <a:t>Відділ соціального захисту населення</a:t>
          </a:r>
        </a:p>
      </dgm:t>
    </dgm:pt>
    <dgm:pt modelId="{B6851FD0-C6D5-47AE-94B3-0FF078D5F4FA}" type="parTrans" cxnId="{0EAB98FE-741F-4AFC-858E-D650898103B2}">
      <dgm:prSet/>
      <dgm:spPr/>
      <dgm:t>
        <a:bodyPr/>
        <a:lstStyle/>
        <a:p>
          <a:endParaRPr lang="uk-UA"/>
        </a:p>
      </dgm:t>
    </dgm:pt>
    <dgm:pt modelId="{F60A240E-092B-4AB6-A1BA-C168DE1E95D8}" type="sibTrans" cxnId="{0EAB98FE-741F-4AFC-858E-D650898103B2}">
      <dgm:prSet/>
      <dgm:spPr/>
      <dgm:t>
        <a:bodyPr/>
        <a:lstStyle/>
        <a:p>
          <a:endParaRPr lang="uk-UA"/>
        </a:p>
      </dgm:t>
    </dgm:pt>
    <dgm:pt modelId="{8E52F174-79E3-4D68-94F7-26294BEE35EB}">
      <dgm:prSet phldrT="[Текст]" custT="1"/>
      <dgm:spPr/>
      <dgm:t>
        <a:bodyPr/>
        <a:lstStyle/>
        <a:p>
          <a:r>
            <a:rPr lang="uk-UA" sz="2000" dirty="0"/>
            <a:t>Відділ «Служба у справах дітей»</a:t>
          </a:r>
        </a:p>
      </dgm:t>
    </dgm:pt>
    <dgm:pt modelId="{0ACF71E6-FDAB-4D13-8842-92255E26892F}" type="parTrans" cxnId="{CC2748B5-0071-4F38-B101-19C5B6FF954B}">
      <dgm:prSet/>
      <dgm:spPr/>
      <dgm:t>
        <a:bodyPr/>
        <a:lstStyle/>
        <a:p>
          <a:endParaRPr lang="uk-UA"/>
        </a:p>
      </dgm:t>
    </dgm:pt>
    <dgm:pt modelId="{DD84B0A2-4303-4136-82B7-0EEC84DD60AA}" type="sibTrans" cxnId="{CC2748B5-0071-4F38-B101-19C5B6FF954B}">
      <dgm:prSet/>
      <dgm:spPr/>
      <dgm:t>
        <a:bodyPr/>
        <a:lstStyle/>
        <a:p>
          <a:endParaRPr lang="uk-UA"/>
        </a:p>
      </dgm:t>
    </dgm:pt>
    <dgm:pt modelId="{604E2634-2125-48EA-BD71-02B22AB0BB99}">
      <dgm:prSet phldrT="[Текст]" custT="1"/>
      <dgm:spPr/>
      <dgm:t>
        <a:bodyPr/>
        <a:lstStyle/>
        <a:p>
          <a:r>
            <a:rPr lang="uk-UA" sz="2400" dirty="0"/>
            <a:t>Надавачі соціальних послуг</a:t>
          </a:r>
        </a:p>
      </dgm:t>
    </dgm:pt>
    <dgm:pt modelId="{6D5BA8C1-4975-481F-B892-EB3782ADD404}" type="parTrans" cxnId="{74DB1BAA-F02A-4CC8-AF6B-F1CFB8F61F81}">
      <dgm:prSet/>
      <dgm:spPr/>
      <dgm:t>
        <a:bodyPr/>
        <a:lstStyle/>
        <a:p>
          <a:endParaRPr lang="uk-UA"/>
        </a:p>
      </dgm:t>
    </dgm:pt>
    <dgm:pt modelId="{C8BF636F-0BBE-4C14-9C40-9BE1F5501BB5}" type="sibTrans" cxnId="{74DB1BAA-F02A-4CC8-AF6B-F1CFB8F61F81}">
      <dgm:prSet/>
      <dgm:spPr/>
      <dgm:t>
        <a:bodyPr/>
        <a:lstStyle/>
        <a:p>
          <a:endParaRPr lang="uk-UA"/>
        </a:p>
      </dgm:t>
    </dgm:pt>
    <dgm:pt modelId="{0FD45756-5CAA-4CC1-AD55-BA72A4277D58}">
      <dgm:prSet phldrT="[Текст]" custT="1"/>
      <dgm:spPr/>
      <dgm:t>
        <a:bodyPr/>
        <a:lstStyle/>
        <a:p>
          <a:r>
            <a:rPr lang="uk-UA" sz="1800" dirty="0"/>
            <a:t>Комунальна установа «Центр надання соціальних послуг» </a:t>
          </a:r>
          <a:r>
            <a:rPr lang="uk-UA" sz="1800" dirty="0" err="1"/>
            <a:t>Сокальської</a:t>
          </a:r>
          <a:r>
            <a:rPr lang="uk-UA" sz="1800" dirty="0"/>
            <a:t> міської ради Львівської області;</a:t>
          </a:r>
        </a:p>
      </dgm:t>
    </dgm:pt>
    <dgm:pt modelId="{D5AC7B81-49B7-4291-9913-0E03EB45534C}" type="parTrans" cxnId="{96F6FDF0-1C7D-4EB2-AA57-BBBEE57C4DC2}">
      <dgm:prSet/>
      <dgm:spPr/>
      <dgm:t>
        <a:bodyPr/>
        <a:lstStyle/>
        <a:p>
          <a:endParaRPr lang="uk-UA"/>
        </a:p>
      </dgm:t>
    </dgm:pt>
    <dgm:pt modelId="{C2CB4219-F04B-41A8-88AE-1E4A1648E79F}" type="sibTrans" cxnId="{96F6FDF0-1C7D-4EB2-AA57-BBBEE57C4DC2}">
      <dgm:prSet/>
      <dgm:spPr/>
      <dgm:t>
        <a:bodyPr/>
        <a:lstStyle/>
        <a:p>
          <a:endParaRPr lang="uk-UA"/>
        </a:p>
      </dgm:t>
    </dgm:pt>
    <dgm:pt modelId="{0B63086F-80AA-4E34-ACE2-299237BC9D1D}">
      <dgm:prSet phldrT="[Текст]" custT="1"/>
      <dgm:spPr/>
      <dgm:t>
        <a:bodyPr/>
        <a:lstStyle/>
        <a:p>
          <a:r>
            <a:rPr lang="uk-UA" sz="1800" dirty="0" err="1"/>
            <a:t>Сокальська</a:t>
          </a:r>
          <a:r>
            <a:rPr lang="uk-UA" sz="1800" dirty="0"/>
            <a:t> районна асоціація інвалідів;</a:t>
          </a:r>
        </a:p>
      </dgm:t>
    </dgm:pt>
    <dgm:pt modelId="{D52E0639-C24B-4925-942F-EA1AE602DB5E}" type="parTrans" cxnId="{BEBA91AC-B28F-4F07-A9D6-95B4EA497272}">
      <dgm:prSet/>
      <dgm:spPr/>
      <dgm:t>
        <a:bodyPr/>
        <a:lstStyle/>
        <a:p>
          <a:endParaRPr lang="uk-UA"/>
        </a:p>
      </dgm:t>
    </dgm:pt>
    <dgm:pt modelId="{3B641EC5-4628-4F8B-8232-089DCAF6A1CD}" type="sibTrans" cxnId="{BEBA91AC-B28F-4F07-A9D6-95B4EA497272}">
      <dgm:prSet/>
      <dgm:spPr/>
      <dgm:t>
        <a:bodyPr/>
        <a:lstStyle/>
        <a:p>
          <a:endParaRPr lang="uk-UA"/>
        </a:p>
      </dgm:t>
    </dgm:pt>
    <dgm:pt modelId="{8CCE3EDC-7B04-4482-B01E-EE2605AC7758}">
      <dgm:prSet phldrT="[Текст]" custT="1"/>
      <dgm:spPr/>
      <dgm:t>
        <a:bodyPr/>
        <a:lstStyle/>
        <a:p>
          <a:r>
            <a:rPr lang="uk-UA" sz="1800" dirty="0"/>
            <a:t>Благодійна організація Благодійний фонд «</a:t>
          </a:r>
          <a:r>
            <a:rPr lang="uk-UA" sz="1800" dirty="0" err="1"/>
            <a:t>Карітас</a:t>
          </a:r>
          <a:r>
            <a:rPr lang="uk-UA" sz="1800" dirty="0"/>
            <a:t>» - </a:t>
          </a:r>
          <a:r>
            <a:rPr lang="uk-UA" sz="1800" dirty="0" err="1"/>
            <a:t>Сокаль</a:t>
          </a:r>
          <a:endParaRPr lang="uk-UA" sz="1800" dirty="0"/>
        </a:p>
      </dgm:t>
    </dgm:pt>
    <dgm:pt modelId="{745AB05C-D85C-428E-9A69-519F6A478BAA}" type="parTrans" cxnId="{C5815AC4-4E69-4C4C-B331-04AC8582A1C1}">
      <dgm:prSet/>
      <dgm:spPr/>
      <dgm:t>
        <a:bodyPr/>
        <a:lstStyle/>
        <a:p>
          <a:endParaRPr lang="uk-UA"/>
        </a:p>
      </dgm:t>
    </dgm:pt>
    <dgm:pt modelId="{AE24CDCB-56CF-4353-BB7A-63B4DA2DE01A}" type="sibTrans" cxnId="{C5815AC4-4E69-4C4C-B331-04AC8582A1C1}">
      <dgm:prSet/>
      <dgm:spPr/>
      <dgm:t>
        <a:bodyPr/>
        <a:lstStyle/>
        <a:p>
          <a:endParaRPr lang="uk-UA"/>
        </a:p>
      </dgm:t>
    </dgm:pt>
    <dgm:pt modelId="{FC017010-07F8-4196-880E-90D019D0113F}">
      <dgm:prSet phldrT="[Текст]" custT="1"/>
      <dgm:spPr/>
      <dgm:t>
        <a:bodyPr/>
        <a:lstStyle/>
        <a:p>
          <a:endParaRPr lang="uk-UA" sz="2000" dirty="0"/>
        </a:p>
      </dgm:t>
    </dgm:pt>
    <dgm:pt modelId="{0D0A4B67-725F-4025-93C7-E4A057749478}" type="parTrans" cxnId="{A0FDADDB-B273-4520-B570-015255E54A4E}">
      <dgm:prSet/>
      <dgm:spPr/>
    </dgm:pt>
    <dgm:pt modelId="{8D89EB32-D25E-4BD1-9A7E-A5CA1D2F3D20}" type="sibTrans" cxnId="{A0FDADDB-B273-4520-B570-015255E54A4E}">
      <dgm:prSet/>
      <dgm:spPr/>
    </dgm:pt>
    <dgm:pt modelId="{FB9DD305-4486-4442-A233-527E8FC051B1}" type="pres">
      <dgm:prSet presAssocID="{4E241639-9998-4E7A-A90B-11CB2186302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701E1F9-8967-4841-BC0C-8A74DBEE9985}" type="pres">
      <dgm:prSet presAssocID="{68F1BC70-F4E2-4FDA-AA72-F88DEDB35C3F}" presName="circle1" presStyleLbl="node1" presStyleIdx="0" presStyleCnt="2"/>
      <dgm:spPr/>
    </dgm:pt>
    <dgm:pt modelId="{A29779D8-851C-4CE1-A2FD-20C957044DDE}" type="pres">
      <dgm:prSet presAssocID="{68F1BC70-F4E2-4FDA-AA72-F88DEDB35C3F}" presName="space" presStyleCnt="0"/>
      <dgm:spPr/>
    </dgm:pt>
    <dgm:pt modelId="{77521C3C-BFB7-4345-B39B-0BE0941FF30E}" type="pres">
      <dgm:prSet presAssocID="{68F1BC70-F4E2-4FDA-AA72-F88DEDB35C3F}" presName="rect1" presStyleLbl="alignAcc1" presStyleIdx="0" presStyleCnt="2" custScaleX="100646"/>
      <dgm:spPr/>
      <dgm:t>
        <a:bodyPr/>
        <a:lstStyle/>
        <a:p>
          <a:endParaRPr lang="uk-UA"/>
        </a:p>
      </dgm:t>
    </dgm:pt>
    <dgm:pt modelId="{BE906710-01F1-40F5-9DF5-C041DC1C8BE4}" type="pres">
      <dgm:prSet presAssocID="{604E2634-2125-48EA-BD71-02B22AB0BB99}" presName="vertSpace2" presStyleLbl="node1" presStyleIdx="0" presStyleCnt="2"/>
      <dgm:spPr/>
    </dgm:pt>
    <dgm:pt modelId="{448C75F7-AE69-44BF-8193-D0305C25A32C}" type="pres">
      <dgm:prSet presAssocID="{604E2634-2125-48EA-BD71-02B22AB0BB99}" presName="circle2" presStyleLbl="node1" presStyleIdx="1" presStyleCnt="2"/>
      <dgm:spPr/>
    </dgm:pt>
    <dgm:pt modelId="{FEBBFB1F-2FCA-4111-86F0-20E8EBB37315}" type="pres">
      <dgm:prSet presAssocID="{604E2634-2125-48EA-BD71-02B22AB0BB99}" presName="rect2" presStyleLbl="alignAcc1" presStyleIdx="1" presStyleCnt="2" custScaleY="103204"/>
      <dgm:spPr/>
      <dgm:t>
        <a:bodyPr/>
        <a:lstStyle/>
        <a:p>
          <a:endParaRPr lang="uk-UA"/>
        </a:p>
      </dgm:t>
    </dgm:pt>
    <dgm:pt modelId="{587D75CC-6B2E-46D4-B79C-E581517A02C2}" type="pres">
      <dgm:prSet presAssocID="{68F1BC70-F4E2-4FDA-AA72-F88DEDB35C3F}" presName="rect1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7B4014-0371-4389-8DE1-04170B1FD2F8}" type="pres">
      <dgm:prSet presAssocID="{68F1BC70-F4E2-4FDA-AA72-F88DEDB35C3F}" presName="rect1ChTx" presStyleLbl="alignAcc1" presStyleIdx="1" presStyleCnt="2" custScaleX="10990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2190DA6-3181-4698-8471-682F3C0A8914}" type="pres">
      <dgm:prSet presAssocID="{604E2634-2125-48EA-BD71-02B22AB0BB99}" presName="rect2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61489B7-C0E6-4E83-B8C9-DD3E2B8D18EB}" type="pres">
      <dgm:prSet presAssocID="{604E2634-2125-48EA-BD71-02B22AB0BB99}" presName="rect2ChTx" presStyleLbl="alignAcc1" presStyleIdx="1" presStyleCnt="2" custScaleX="11228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EE4562C2-8BF5-43AC-B4CC-996B493A0555}" type="presOf" srcId="{8CCE3EDC-7B04-4482-B01E-EE2605AC7758}" destId="{861489B7-C0E6-4E83-B8C9-DD3E2B8D18EB}" srcOrd="0" destOrd="2" presId="urn:microsoft.com/office/officeart/2005/8/layout/target3"/>
    <dgm:cxn modelId="{D0F8DED9-790D-4004-80C8-BA3ACC34F6F5}" type="presOf" srcId="{4E241639-9998-4E7A-A90B-11CB21863021}" destId="{FB9DD305-4486-4442-A233-527E8FC051B1}" srcOrd="0" destOrd="0" presId="urn:microsoft.com/office/officeart/2005/8/layout/target3"/>
    <dgm:cxn modelId="{E957E95F-4FEF-4935-B634-C761C1E795A1}" type="presOf" srcId="{8E52F174-79E3-4D68-94F7-26294BEE35EB}" destId="{DA7B4014-0371-4389-8DE1-04170B1FD2F8}" srcOrd="0" destOrd="2" presId="urn:microsoft.com/office/officeart/2005/8/layout/target3"/>
    <dgm:cxn modelId="{0EAB98FE-741F-4AFC-858E-D650898103B2}" srcId="{68F1BC70-F4E2-4FDA-AA72-F88DEDB35C3F}" destId="{CA424640-E3C5-48A3-B9B2-2DC8DCDFB935}" srcOrd="0" destOrd="0" parTransId="{B6851FD0-C6D5-47AE-94B3-0FF078D5F4FA}" sibTransId="{F60A240E-092B-4AB6-A1BA-C168DE1E95D8}"/>
    <dgm:cxn modelId="{BEBA91AC-B28F-4F07-A9D6-95B4EA497272}" srcId="{604E2634-2125-48EA-BD71-02B22AB0BB99}" destId="{0B63086F-80AA-4E34-ACE2-299237BC9D1D}" srcOrd="1" destOrd="0" parTransId="{D52E0639-C24B-4925-942F-EA1AE602DB5E}" sibTransId="{3B641EC5-4628-4F8B-8232-089DCAF6A1CD}"/>
    <dgm:cxn modelId="{299DB2EF-36D2-4CE4-9BAB-3D5AA90C90A3}" type="presOf" srcId="{0FD45756-5CAA-4CC1-AD55-BA72A4277D58}" destId="{861489B7-C0E6-4E83-B8C9-DD3E2B8D18EB}" srcOrd="0" destOrd="0" presId="urn:microsoft.com/office/officeart/2005/8/layout/target3"/>
    <dgm:cxn modelId="{773A5FBE-8EDA-4CC9-B9CC-A3CBDE7762D1}" type="presOf" srcId="{604E2634-2125-48EA-BD71-02B22AB0BB99}" destId="{D2190DA6-3181-4698-8471-682F3C0A8914}" srcOrd="1" destOrd="0" presId="urn:microsoft.com/office/officeart/2005/8/layout/target3"/>
    <dgm:cxn modelId="{015BBB77-FA88-44AB-9A70-DA76480802B0}" type="presOf" srcId="{68F1BC70-F4E2-4FDA-AA72-F88DEDB35C3F}" destId="{77521C3C-BFB7-4345-B39B-0BE0941FF30E}" srcOrd="0" destOrd="0" presId="urn:microsoft.com/office/officeart/2005/8/layout/target3"/>
    <dgm:cxn modelId="{0611B76A-C4AE-4A77-8177-30DC9B6514E8}" srcId="{4E241639-9998-4E7A-A90B-11CB21863021}" destId="{68F1BC70-F4E2-4FDA-AA72-F88DEDB35C3F}" srcOrd="0" destOrd="0" parTransId="{AA18B8C9-F8D8-48DE-903E-1E0BEAB7CB56}" sibTransId="{90A7F7D0-93D5-4E46-B382-8BF5F3A001DE}"/>
    <dgm:cxn modelId="{87B257D9-3C78-44A7-AA2F-80705D868CC3}" type="presOf" srcId="{68F1BC70-F4E2-4FDA-AA72-F88DEDB35C3F}" destId="{587D75CC-6B2E-46D4-B79C-E581517A02C2}" srcOrd="1" destOrd="0" presId="urn:microsoft.com/office/officeart/2005/8/layout/target3"/>
    <dgm:cxn modelId="{74DB1BAA-F02A-4CC8-AF6B-F1CFB8F61F81}" srcId="{4E241639-9998-4E7A-A90B-11CB21863021}" destId="{604E2634-2125-48EA-BD71-02B22AB0BB99}" srcOrd="1" destOrd="0" parTransId="{6D5BA8C1-4975-481F-B892-EB3782ADD404}" sibTransId="{C8BF636F-0BBE-4C14-9C40-9BE1F5501BB5}"/>
    <dgm:cxn modelId="{CC2748B5-0071-4F38-B101-19C5B6FF954B}" srcId="{68F1BC70-F4E2-4FDA-AA72-F88DEDB35C3F}" destId="{8E52F174-79E3-4D68-94F7-26294BEE35EB}" srcOrd="2" destOrd="0" parTransId="{0ACF71E6-FDAB-4D13-8842-92255E26892F}" sibTransId="{DD84B0A2-4303-4136-82B7-0EEC84DD60AA}"/>
    <dgm:cxn modelId="{96DB3E03-79A2-4E6B-BD2A-D98C7ADDD4DC}" type="presOf" srcId="{604E2634-2125-48EA-BD71-02B22AB0BB99}" destId="{FEBBFB1F-2FCA-4111-86F0-20E8EBB37315}" srcOrd="0" destOrd="0" presId="urn:microsoft.com/office/officeart/2005/8/layout/target3"/>
    <dgm:cxn modelId="{DC6EAD3C-F355-4D5C-B3EE-ECB5A83EC9FB}" type="presOf" srcId="{CA424640-E3C5-48A3-B9B2-2DC8DCDFB935}" destId="{DA7B4014-0371-4389-8DE1-04170B1FD2F8}" srcOrd="0" destOrd="0" presId="urn:microsoft.com/office/officeart/2005/8/layout/target3"/>
    <dgm:cxn modelId="{31B1EF6A-5640-452E-A98C-8E16999C5CE6}" type="presOf" srcId="{FC017010-07F8-4196-880E-90D019D0113F}" destId="{DA7B4014-0371-4389-8DE1-04170B1FD2F8}" srcOrd="0" destOrd="1" presId="urn:microsoft.com/office/officeart/2005/8/layout/target3"/>
    <dgm:cxn modelId="{C5815AC4-4E69-4C4C-B331-04AC8582A1C1}" srcId="{604E2634-2125-48EA-BD71-02B22AB0BB99}" destId="{8CCE3EDC-7B04-4482-B01E-EE2605AC7758}" srcOrd="2" destOrd="0" parTransId="{745AB05C-D85C-428E-9A69-519F6A478BAA}" sibTransId="{AE24CDCB-56CF-4353-BB7A-63B4DA2DE01A}"/>
    <dgm:cxn modelId="{96F6FDF0-1C7D-4EB2-AA57-BBBEE57C4DC2}" srcId="{604E2634-2125-48EA-BD71-02B22AB0BB99}" destId="{0FD45756-5CAA-4CC1-AD55-BA72A4277D58}" srcOrd="0" destOrd="0" parTransId="{D5AC7B81-49B7-4291-9913-0E03EB45534C}" sibTransId="{C2CB4219-F04B-41A8-88AE-1E4A1648E79F}"/>
    <dgm:cxn modelId="{AAA8FF47-5621-45BB-860A-9CA2473F4B78}" type="presOf" srcId="{0B63086F-80AA-4E34-ACE2-299237BC9D1D}" destId="{861489B7-C0E6-4E83-B8C9-DD3E2B8D18EB}" srcOrd="0" destOrd="1" presId="urn:microsoft.com/office/officeart/2005/8/layout/target3"/>
    <dgm:cxn modelId="{A0FDADDB-B273-4520-B570-015255E54A4E}" srcId="{68F1BC70-F4E2-4FDA-AA72-F88DEDB35C3F}" destId="{FC017010-07F8-4196-880E-90D019D0113F}" srcOrd="1" destOrd="0" parTransId="{0D0A4B67-725F-4025-93C7-E4A057749478}" sibTransId="{8D89EB32-D25E-4BD1-9A7E-A5CA1D2F3D20}"/>
    <dgm:cxn modelId="{B4B3D469-C074-434D-AD45-21FD544F49E2}" type="presParOf" srcId="{FB9DD305-4486-4442-A233-527E8FC051B1}" destId="{1701E1F9-8967-4841-BC0C-8A74DBEE9985}" srcOrd="0" destOrd="0" presId="urn:microsoft.com/office/officeart/2005/8/layout/target3"/>
    <dgm:cxn modelId="{F6CE3F98-A69E-4F07-AA17-D67982B643DE}" type="presParOf" srcId="{FB9DD305-4486-4442-A233-527E8FC051B1}" destId="{A29779D8-851C-4CE1-A2FD-20C957044DDE}" srcOrd="1" destOrd="0" presId="urn:microsoft.com/office/officeart/2005/8/layout/target3"/>
    <dgm:cxn modelId="{1340E4AD-9C6A-4AE2-85BB-1A2FD94ACE5A}" type="presParOf" srcId="{FB9DD305-4486-4442-A233-527E8FC051B1}" destId="{77521C3C-BFB7-4345-B39B-0BE0941FF30E}" srcOrd="2" destOrd="0" presId="urn:microsoft.com/office/officeart/2005/8/layout/target3"/>
    <dgm:cxn modelId="{6DB47ED9-E007-4C6E-9249-B348C5B03114}" type="presParOf" srcId="{FB9DD305-4486-4442-A233-527E8FC051B1}" destId="{BE906710-01F1-40F5-9DF5-C041DC1C8BE4}" srcOrd="3" destOrd="0" presId="urn:microsoft.com/office/officeart/2005/8/layout/target3"/>
    <dgm:cxn modelId="{C796EE0A-C930-42EF-A882-37207D405B10}" type="presParOf" srcId="{FB9DD305-4486-4442-A233-527E8FC051B1}" destId="{448C75F7-AE69-44BF-8193-D0305C25A32C}" srcOrd="4" destOrd="0" presId="urn:microsoft.com/office/officeart/2005/8/layout/target3"/>
    <dgm:cxn modelId="{5007A42D-199B-42A5-9BB9-750C8997513E}" type="presParOf" srcId="{FB9DD305-4486-4442-A233-527E8FC051B1}" destId="{FEBBFB1F-2FCA-4111-86F0-20E8EBB37315}" srcOrd="5" destOrd="0" presId="urn:microsoft.com/office/officeart/2005/8/layout/target3"/>
    <dgm:cxn modelId="{DF946153-01BC-45B2-9589-F0009C9B5EDC}" type="presParOf" srcId="{FB9DD305-4486-4442-A233-527E8FC051B1}" destId="{587D75CC-6B2E-46D4-B79C-E581517A02C2}" srcOrd="6" destOrd="0" presId="urn:microsoft.com/office/officeart/2005/8/layout/target3"/>
    <dgm:cxn modelId="{ED14257C-22CC-4809-A888-B215F75487FA}" type="presParOf" srcId="{FB9DD305-4486-4442-A233-527E8FC051B1}" destId="{DA7B4014-0371-4389-8DE1-04170B1FD2F8}" srcOrd="7" destOrd="0" presId="urn:microsoft.com/office/officeart/2005/8/layout/target3"/>
    <dgm:cxn modelId="{B60C5C64-5CD3-4638-BFE4-9D0AE4767333}" type="presParOf" srcId="{FB9DD305-4486-4442-A233-527E8FC051B1}" destId="{D2190DA6-3181-4698-8471-682F3C0A8914}" srcOrd="8" destOrd="0" presId="urn:microsoft.com/office/officeart/2005/8/layout/target3"/>
    <dgm:cxn modelId="{0CD320A8-8CDB-4B9C-9D1C-9237E760E131}" type="presParOf" srcId="{FB9DD305-4486-4442-A233-527E8FC051B1}" destId="{861489B7-C0E6-4E83-B8C9-DD3E2B8D18EB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0E371B-CB80-48A4-AAD0-0BD536E8593F}">
      <dsp:nvSpPr>
        <dsp:cNvPr id="0" name=""/>
        <dsp:cNvSpPr/>
      </dsp:nvSpPr>
      <dsp:spPr>
        <a:xfrm>
          <a:off x="648071" y="0"/>
          <a:ext cx="7344816" cy="465313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CA013F-5D74-481D-BAC0-9DB548A68DB7}">
      <dsp:nvSpPr>
        <dsp:cNvPr id="0" name=""/>
        <dsp:cNvSpPr/>
      </dsp:nvSpPr>
      <dsp:spPr>
        <a:xfrm>
          <a:off x="1555" y="1395940"/>
          <a:ext cx="2545270" cy="1861254"/>
        </a:xfrm>
        <a:prstGeom prst="roundRect">
          <a:avLst/>
        </a:prstGeom>
        <a:gradFill rotWithShape="1">
          <a:gsLst>
            <a:gs pos="0">
              <a:schemeClr val="accent1">
                <a:tint val="73000"/>
                <a:satMod val="150000"/>
              </a:schemeClr>
            </a:gs>
            <a:gs pos="25000">
              <a:schemeClr val="accent1">
                <a:tint val="96000"/>
                <a:shade val="80000"/>
                <a:satMod val="105000"/>
              </a:schemeClr>
            </a:gs>
            <a:gs pos="38000">
              <a:schemeClr val="accent1">
                <a:tint val="96000"/>
                <a:shade val="59000"/>
                <a:satMod val="120000"/>
              </a:schemeClr>
            </a:gs>
            <a:gs pos="55000">
              <a:schemeClr val="accent1">
                <a:shade val="57000"/>
                <a:satMod val="120000"/>
              </a:schemeClr>
            </a:gs>
            <a:gs pos="80000">
              <a:schemeClr val="accent1">
                <a:shade val="56000"/>
                <a:satMod val="145000"/>
              </a:schemeClr>
            </a:gs>
            <a:gs pos="88000">
              <a:schemeClr val="accent1">
                <a:shade val="63000"/>
                <a:satMod val="160000"/>
              </a:schemeClr>
            </a:gs>
            <a:gs pos="100000">
              <a:schemeClr val="accent1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shade val="60000"/>
              <a:satMod val="300000"/>
            </a:schemeClr>
          </a:solidFill>
          <a:prstDash val="solid"/>
        </a:ln>
        <a:effectLst>
          <a:glow rad="70000">
            <a:schemeClr val="accent1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МКП «</a:t>
          </a:r>
          <a:r>
            <a:rPr lang="ru-RU" sz="2800" b="1" kern="120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Сокальводоканал</a:t>
          </a:r>
          <a:r>
            <a:rPr lang="ru-RU" sz="2800" b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»</a:t>
          </a:r>
          <a:endParaRPr lang="uk-UA" sz="28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2414" y="1486799"/>
        <a:ext cx="2363552" cy="1679536"/>
      </dsp:txXfrm>
    </dsp:sp>
    <dsp:sp modelId="{9632753E-DC93-4B09-82B7-615E7FAE87F3}">
      <dsp:nvSpPr>
        <dsp:cNvPr id="0" name=""/>
        <dsp:cNvSpPr/>
      </dsp:nvSpPr>
      <dsp:spPr>
        <a:xfrm>
          <a:off x="2768756" y="1395940"/>
          <a:ext cx="2826624" cy="1861254"/>
        </a:xfrm>
        <a:prstGeom prst="roundRect">
          <a:avLst/>
        </a:prstGeom>
        <a:gradFill rotWithShape="1">
          <a:gsLst>
            <a:gs pos="0">
              <a:schemeClr val="accent1">
                <a:tint val="73000"/>
                <a:satMod val="150000"/>
              </a:schemeClr>
            </a:gs>
            <a:gs pos="25000">
              <a:schemeClr val="accent1">
                <a:tint val="96000"/>
                <a:shade val="80000"/>
                <a:satMod val="105000"/>
              </a:schemeClr>
            </a:gs>
            <a:gs pos="38000">
              <a:schemeClr val="accent1">
                <a:tint val="96000"/>
                <a:shade val="59000"/>
                <a:satMod val="120000"/>
              </a:schemeClr>
            </a:gs>
            <a:gs pos="55000">
              <a:schemeClr val="accent1">
                <a:shade val="57000"/>
                <a:satMod val="120000"/>
              </a:schemeClr>
            </a:gs>
            <a:gs pos="80000">
              <a:schemeClr val="accent1">
                <a:shade val="56000"/>
                <a:satMod val="145000"/>
              </a:schemeClr>
            </a:gs>
            <a:gs pos="88000">
              <a:schemeClr val="accent1">
                <a:shade val="63000"/>
                <a:satMod val="160000"/>
              </a:schemeClr>
            </a:gs>
            <a:gs pos="100000">
              <a:schemeClr val="accent1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shade val="60000"/>
              <a:satMod val="300000"/>
            </a:schemeClr>
          </a:solidFill>
          <a:prstDash val="solid"/>
        </a:ln>
        <a:effectLst>
          <a:glow rad="70000">
            <a:schemeClr val="accent1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КП «</a:t>
          </a:r>
          <a:r>
            <a:rPr lang="ru-RU" sz="2800" b="1" kern="120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Сокальжитлокомунсервіс</a:t>
          </a:r>
          <a:r>
            <a:rPr lang="ru-RU" sz="2800" b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»</a:t>
          </a:r>
          <a:endParaRPr lang="uk-UA" sz="28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59615" y="1486799"/>
        <a:ext cx="2644906" cy="1679536"/>
      </dsp:txXfrm>
    </dsp:sp>
    <dsp:sp modelId="{DFA3A127-E997-449F-94B2-731F0E4D2C3C}">
      <dsp:nvSpPr>
        <dsp:cNvPr id="0" name=""/>
        <dsp:cNvSpPr/>
      </dsp:nvSpPr>
      <dsp:spPr>
        <a:xfrm>
          <a:off x="5817311" y="1395940"/>
          <a:ext cx="2822093" cy="1861254"/>
        </a:xfrm>
        <a:prstGeom prst="roundRect">
          <a:avLst/>
        </a:prstGeom>
        <a:gradFill rotWithShape="1">
          <a:gsLst>
            <a:gs pos="0">
              <a:schemeClr val="accent1">
                <a:tint val="73000"/>
                <a:satMod val="150000"/>
              </a:schemeClr>
            </a:gs>
            <a:gs pos="25000">
              <a:schemeClr val="accent1">
                <a:tint val="96000"/>
                <a:shade val="80000"/>
                <a:satMod val="105000"/>
              </a:schemeClr>
            </a:gs>
            <a:gs pos="38000">
              <a:schemeClr val="accent1">
                <a:tint val="96000"/>
                <a:shade val="59000"/>
                <a:satMod val="120000"/>
              </a:schemeClr>
            </a:gs>
            <a:gs pos="55000">
              <a:schemeClr val="accent1">
                <a:shade val="57000"/>
                <a:satMod val="120000"/>
              </a:schemeClr>
            </a:gs>
            <a:gs pos="80000">
              <a:schemeClr val="accent1">
                <a:shade val="56000"/>
                <a:satMod val="145000"/>
              </a:schemeClr>
            </a:gs>
            <a:gs pos="88000">
              <a:schemeClr val="accent1">
                <a:shade val="63000"/>
                <a:satMod val="160000"/>
              </a:schemeClr>
            </a:gs>
            <a:gs pos="100000">
              <a:schemeClr val="accent1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shade val="60000"/>
              <a:satMod val="300000"/>
            </a:schemeClr>
          </a:solidFill>
          <a:prstDash val="solid"/>
        </a:ln>
        <a:effectLst>
          <a:glow rad="70000">
            <a:schemeClr val="accent1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КП</a:t>
          </a:r>
          <a:r>
            <a:rPr lang="uk-UA" sz="2800" b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800" b="1" kern="120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“Сокальтеплокомуненерго”</a:t>
          </a:r>
          <a:endParaRPr lang="uk-UA" sz="2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908170" y="1486799"/>
        <a:ext cx="2640375" cy="167953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D74D7-EA1B-4BC4-A88C-B435ED586BFD}">
      <dsp:nvSpPr>
        <dsp:cNvPr id="0" name=""/>
        <dsp:cNvSpPr/>
      </dsp:nvSpPr>
      <dsp:spPr>
        <a:xfrm>
          <a:off x="0" y="0"/>
          <a:ext cx="8507288" cy="10519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>
              <a:solidFill>
                <a:schemeClr val="bg1"/>
              </a:solidFill>
            </a:rPr>
            <a:t>Догляд вдома</a:t>
          </a:r>
          <a:r>
            <a:rPr lang="uk-UA" sz="2800" kern="1200" dirty="0">
              <a:solidFill>
                <a:schemeClr val="bg1"/>
              </a:solidFill>
            </a:rPr>
            <a:t> 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kern="1200" dirty="0">
              <a:solidFill>
                <a:schemeClr val="bg1"/>
              </a:solidFill>
            </a:rPr>
            <a:t>охоплено 279 осіб</a:t>
          </a:r>
        </a:p>
      </dsp:txBody>
      <dsp:txXfrm>
        <a:off x="1806650" y="0"/>
        <a:ext cx="6700637" cy="1051932"/>
      </dsp:txXfrm>
    </dsp:sp>
    <dsp:sp modelId="{008303D3-BAB2-4FB9-B7A6-C0D53B34C1EB}">
      <dsp:nvSpPr>
        <dsp:cNvPr id="0" name=""/>
        <dsp:cNvSpPr/>
      </dsp:nvSpPr>
      <dsp:spPr>
        <a:xfrm>
          <a:off x="105193" y="105193"/>
          <a:ext cx="1701457" cy="8415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6A6BF2-CE4E-49BA-A586-94974358D847}">
      <dsp:nvSpPr>
        <dsp:cNvPr id="0" name=""/>
        <dsp:cNvSpPr/>
      </dsp:nvSpPr>
      <dsp:spPr>
        <a:xfrm>
          <a:off x="0" y="1157126"/>
          <a:ext cx="8507288" cy="10519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>
              <a:solidFill>
                <a:schemeClr val="bg1"/>
              </a:solidFill>
            </a:rPr>
            <a:t>Натуральна допомога 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kern="1200" dirty="0">
              <a:solidFill>
                <a:schemeClr val="bg1"/>
              </a:solidFill>
            </a:rPr>
            <a:t>охоплено 1543 осіб</a:t>
          </a:r>
          <a:endParaRPr lang="uk-UA" sz="2800" b="1" i="0" kern="1200" dirty="0">
            <a:solidFill>
              <a:schemeClr val="bg1"/>
            </a:solidFill>
          </a:endParaRPr>
        </a:p>
      </dsp:txBody>
      <dsp:txXfrm>
        <a:off x="1806650" y="1157126"/>
        <a:ext cx="6700637" cy="1051932"/>
      </dsp:txXfrm>
    </dsp:sp>
    <dsp:sp modelId="{63C3CAB3-C5EA-43E3-8157-A3ABF1455742}">
      <dsp:nvSpPr>
        <dsp:cNvPr id="0" name=""/>
        <dsp:cNvSpPr/>
      </dsp:nvSpPr>
      <dsp:spPr>
        <a:xfrm>
          <a:off x="105193" y="1262319"/>
          <a:ext cx="1701457" cy="8415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81E07E-F068-4A07-A507-25E7E119D6E4}">
      <dsp:nvSpPr>
        <dsp:cNvPr id="0" name=""/>
        <dsp:cNvSpPr/>
      </dsp:nvSpPr>
      <dsp:spPr>
        <a:xfrm>
          <a:off x="0" y="2314252"/>
          <a:ext cx="8507288" cy="10519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>
              <a:solidFill>
                <a:schemeClr val="bg1"/>
              </a:solidFill>
            </a:rPr>
            <a:t>Консультування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kern="1200" dirty="0">
              <a:solidFill>
                <a:schemeClr val="bg1"/>
              </a:solidFill>
            </a:rPr>
            <a:t>охоплено 36 сімей </a:t>
          </a:r>
          <a:endParaRPr lang="uk-UA" sz="2800" b="1" kern="1200" dirty="0">
            <a:solidFill>
              <a:schemeClr val="bg1"/>
            </a:solidFill>
          </a:endParaRPr>
        </a:p>
      </dsp:txBody>
      <dsp:txXfrm>
        <a:off x="1806650" y="2314252"/>
        <a:ext cx="6700637" cy="1051932"/>
      </dsp:txXfrm>
    </dsp:sp>
    <dsp:sp modelId="{06AE5CF7-3870-494F-BD2E-B6369A5ACCCF}">
      <dsp:nvSpPr>
        <dsp:cNvPr id="0" name=""/>
        <dsp:cNvSpPr/>
      </dsp:nvSpPr>
      <dsp:spPr>
        <a:xfrm>
          <a:off x="105193" y="2419445"/>
          <a:ext cx="1701457" cy="8415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2703C1-FE29-4A3C-95D9-0382219A5B09}">
      <dsp:nvSpPr>
        <dsp:cNvPr id="0" name=""/>
        <dsp:cNvSpPr/>
      </dsp:nvSpPr>
      <dsp:spPr>
        <a:xfrm>
          <a:off x="0" y="3471378"/>
          <a:ext cx="8507288" cy="10519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>
              <a:solidFill>
                <a:schemeClr val="bg1"/>
              </a:solidFill>
            </a:rPr>
            <a:t>Соціальний  супровід сімей СЖО 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kern="1200" dirty="0">
              <a:solidFill>
                <a:schemeClr val="bg1"/>
              </a:solidFill>
            </a:rPr>
            <a:t>охоплено 12 сімей</a:t>
          </a:r>
          <a:endParaRPr lang="uk-UA" sz="2800" b="1" kern="1200" dirty="0">
            <a:solidFill>
              <a:schemeClr val="bg1"/>
            </a:solidFill>
          </a:endParaRPr>
        </a:p>
      </dsp:txBody>
      <dsp:txXfrm>
        <a:off x="1806650" y="3471378"/>
        <a:ext cx="6700637" cy="1051932"/>
      </dsp:txXfrm>
    </dsp:sp>
    <dsp:sp modelId="{D840B6C0-B04A-4A6C-9EF0-45F030FBE784}">
      <dsp:nvSpPr>
        <dsp:cNvPr id="0" name=""/>
        <dsp:cNvSpPr/>
      </dsp:nvSpPr>
      <dsp:spPr>
        <a:xfrm>
          <a:off x="105193" y="3576571"/>
          <a:ext cx="1701457" cy="8415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D74D7-EA1B-4BC4-A88C-B435ED586BFD}">
      <dsp:nvSpPr>
        <dsp:cNvPr id="0" name=""/>
        <dsp:cNvSpPr/>
      </dsp:nvSpPr>
      <dsp:spPr>
        <a:xfrm>
          <a:off x="0" y="0"/>
          <a:ext cx="8507288" cy="14618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>
              <a:solidFill>
                <a:schemeClr val="bg1"/>
              </a:solidFill>
            </a:rPr>
            <a:t>Соціальний  супровід сімей, </a:t>
          </a:r>
          <a:r>
            <a:rPr lang="uk-UA" sz="2000" b="1" kern="1200" dirty="0">
              <a:solidFill>
                <a:schemeClr val="bg1"/>
              </a:solidFill>
            </a:rPr>
            <a:t>де виховуються діти-сироти і діти позбавлені батьківського піклування </a:t>
          </a:r>
          <a:endParaRPr lang="uk-UA" sz="2000" kern="1200" dirty="0">
            <a:solidFill>
              <a:schemeClr val="bg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>
              <a:solidFill>
                <a:schemeClr val="bg1"/>
              </a:solidFill>
            </a:rPr>
            <a:t>охоплено 13 сімей</a:t>
          </a:r>
        </a:p>
      </dsp:txBody>
      <dsp:txXfrm>
        <a:off x="1812046" y="0"/>
        <a:ext cx="6695241" cy="1461812"/>
      </dsp:txXfrm>
    </dsp:sp>
    <dsp:sp modelId="{008303D3-BAB2-4FB9-B7A6-C0D53B34C1EB}">
      <dsp:nvSpPr>
        <dsp:cNvPr id="0" name=""/>
        <dsp:cNvSpPr/>
      </dsp:nvSpPr>
      <dsp:spPr>
        <a:xfrm>
          <a:off x="110589" y="122108"/>
          <a:ext cx="1701457" cy="121759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6A6BF2-CE4E-49BA-A586-94974358D847}">
      <dsp:nvSpPr>
        <dsp:cNvPr id="0" name=""/>
        <dsp:cNvSpPr/>
      </dsp:nvSpPr>
      <dsp:spPr>
        <a:xfrm>
          <a:off x="0" y="1572402"/>
          <a:ext cx="8507288" cy="11058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>
              <a:solidFill>
                <a:schemeClr val="bg1"/>
              </a:solidFill>
            </a:rPr>
            <a:t>Соціальна  адаптація 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>
              <a:solidFill>
                <a:schemeClr val="bg1"/>
              </a:solidFill>
            </a:rPr>
            <a:t>охоплено 1 сім’ю</a:t>
          </a:r>
          <a:endParaRPr lang="uk-UA" sz="2400" b="1" i="0" kern="1200" dirty="0">
            <a:solidFill>
              <a:schemeClr val="bg1"/>
            </a:solidFill>
          </a:endParaRPr>
        </a:p>
      </dsp:txBody>
      <dsp:txXfrm>
        <a:off x="1812046" y="1572402"/>
        <a:ext cx="6695241" cy="1105892"/>
      </dsp:txXfrm>
    </dsp:sp>
    <dsp:sp modelId="{63C3CAB3-C5EA-43E3-8157-A3ABF1455742}">
      <dsp:nvSpPr>
        <dsp:cNvPr id="0" name=""/>
        <dsp:cNvSpPr/>
      </dsp:nvSpPr>
      <dsp:spPr>
        <a:xfrm>
          <a:off x="110589" y="1682991"/>
          <a:ext cx="1701457" cy="88471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81E07E-F068-4A07-A507-25E7E119D6E4}">
      <dsp:nvSpPr>
        <dsp:cNvPr id="0" name=""/>
        <dsp:cNvSpPr/>
      </dsp:nvSpPr>
      <dsp:spPr>
        <a:xfrm>
          <a:off x="0" y="2788883"/>
          <a:ext cx="8507288" cy="11058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>
              <a:solidFill>
                <a:schemeClr val="bg1"/>
              </a:solidFill>
            </a:rPr>
            <a:t>Послуги пункту прокату технічних та інших засобів реабілітації 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>
              <a:solidFill>
                <a:schemeClr val="bg1"/>
              </a:solidFill>
            </a:rPr>
            <a:t>охоплено 25 осіб</a:t>
          </a:r>
          <a:endParaRPr lang="uk-UA" sz="2400" b="1" kern="1200" dirty="0">
            <a:solidFill>
              <a:schemeClr val="bg1"/>
            </a:solidFill>
          </a:endParaRPr>
        </a:p>
      </dsp:txBody>
      <dsp:txXfrm>
        <a:off x="1812046" y="2788883"/>
        <a:ext cx="6695241" cy="1105892"/>
      </dsp:txXfrm>
    </dsp:sp>
    <dsp:sp modelId="{06AE5CF7-3870-494F-BD2E-B6369A5ACCCF}">
      <dsp:nvSpPr>
        <dsp:cNvPr id="0" name=""/>
        <dsp:cNvSpPr/>
      </dsp:nvSpPr>
      <dsp:spPr>
        <a:xfrm>
          <a:off x="110589" y="2899472"/>
          <a:ext cx="1701457" cy="88471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2703C1-FE29-4A3C-95D9-0382219A5B09}">
      <dsp:nvSpPr>
        <dsp:cNvPr id="0" name=""/>
        <dsp:cNvSpPr/>
      </dsp:nvSpPr>
      <dsp:spPr>
        <a:xfrm>
          <a:off x="0" y="4005365"/>
          <a:ext cx="8507288" cy="11058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>
              <a:solidFill>
                <a:schemeClr val="bg1"/>
              </a:solidFill>
            </a:rPr>
            <a:t>Супровід  під час інклюзивного навчання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>
              <a:solidFill>
                <a:schemeClr val="bg1"/>
              </a:solidFill>
            </a:rPr>
            <a:t>1 дитина з інвалідністю</a:t>
          </a:r>
          <a:endParaRPr lang="uk-UA" sz="2400" b="1" kern="1200" dirty="0">
            <a:solidFill>
              <a:schemeClr val="bg1"/>
            </a:solidFill>
          </a:endParaRPr>
        </a:p>
      </dsp:txBody>
      <dsp:txXfrm>
        <a:off x="1812046" y="4005365"/>
        <a:ext cx="6695241" cy="1105892"/>
      </dsp:txXfrm>
    </dsp:sp>
    <dsp:sp modelId="{D840B6C0-B04A-4A6C-9EF0-45F030FBE784}">
      <dsp:nvSpPr>
        <dsp:cNvPr id="0" name=""/>
        <dsp:cNvSpPr/>
      </dsp:nvSpPr>
      <dsp:spPr>
        <a:xfrm>
          <a:off x="110589" y="4115954"/>
          <a:ext cx="1701457" cy="88471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B655D2-6574-49AE-814D-AEBD4DCD957A}">
      <dsp:nvSpPr>
        <dsp:cNvPr id="0" name=""/>
        <dsp:cNvSpPr/>
      </dsp:nvSpPr>
      <dsp:spPr>
        <a:xfrm>
          <a:off x="371722" y="3715"/>
          <a:ext cx="3147226" cy="15568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>
              <a:solidFill>
                <a:schemeClr val="bg1"/>
              </a:solidFill>
            </a:rPr>
            <a:t>ЦЕНТР ЖИТТЄСТІЙКОСТІ </a:t>
          </a:r>
        </a:p>
      </dsp:txBody>
      <dsp:txXfrm>
        <a:off x="417320" y="49313"/>
        <a:ext cx="3056030" cy="1465629"/>
      </dsp:txXfrm>
    </dsp:sp>
    <dsp:sp modelId="{7B4108E0-C735-4FA8-B742-662540C1C0E2}">
      <dsp:nvSpPr>
        <dsp:cNvPr id="0" name=""/>
        <dsp:cNvSpPr/>
      </dsp:nvSpPr>
      <dsp:spPr>
        <a:xfrm>
          <a:off x="686445" y="1560541"/>
          <a:ext cx="314722" cy="8338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3823"/>
              </a:lnTo>
              <a:lnTo>
                <a:pt x="314722" y="83382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CB01E7-31D1-4E68-BF97-4901C1033169}">
      <dsp:nvSpPr>
        <dsp:cNvPr id="0" name=""/>
        <dsp:cNvSpPr/>
      </dsp:nvSpPr>
      <dsp:spPr>
        <a:xfrm>
          <a:off x="1001168" y="1838482"/>
          <a:ext cx="2423841" cy="11117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/>
            <a:t>Організатор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/>
            <a:t>БО БФ "</a:t>
          </a:r>
          <a:r>
            <a:rPr lang="uk-UA" sz="2000" b="1" kern="1200" dirty="0" err="1"/>
            <a:t>Карітас</a:t>
          </a:r>
          <a:r>
            <a:rPr lang="uk-UA" sz="2000" b="1" kern="1200" dirty="0"/>
            <a:t>"- </a:t>
          </a:r>
          <a:r>
            <a:rPr lang="uk-UA" sz="2000" b="1" kern="1200" dirty="0" err="1"/>
            <a:t>Сокаль</a:t>
          </a:r>
          <a:endParaRPr lang="uk-UA" sz="2000" b="1" kern="1200" dirty="0"/>
        </a:p>
      </dsp:txBody>
      <dsp:txXfrm>
        <a:off x="1033730" y="1871044"/>
        <a:ext cx="2358717" cy="1046640"/>
      </dsp:txXfrm>
    </dsp:sp>
    <dsp:sp modelId="{15DB8C16-7218-42FC-A477-C2AA8FD59407}">
      <dsp:nvSpPr>
        <dsp:cNvPr id="0" name=""/>
        <dsp:cNvSpPr/>
      </dsp:nvSpPr>
      <dsp:spPr>
        <a:xfrm>
          <a:off x="686445" y="1560541"/>
          <a:ext cx="314722" cy="20399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9981"/>
              </a:lnTo>
              <a:lnTo>
                <a:pt x="314722" y="203998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656D4F-AD86-4A56-9DEC-64B41E8BAB64}">
      <dsp:nvSpPr>
        <dsp:cNvPr id="0" name=""/>
        <dsp:cNvSpPr/>
      </dsp:nvSpPr>
      <dsp:spPr>
        <a:xfrm>
          <a:off x="1001168" y="3228187"/>
          <a:ext cx="2844728" cy="7446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/>
            <a:t>Надано 832 послуг</a:t>
          </a:r>
        </a:p>
      </dsp:txBody>
      <dsp:txXfrm>
        <a:off x="1022979" y="3249998"/>
        <a:ext cx="2801106" cy="701048"/>
      </dsp:txXfrm>
    </dsp:sp>
    <dsp:sp modelId="{E23815BF-3745-45EB-831B-E3A13B17B461}">
      <dsp:nvSpPr>
        <dsp:cNvPr id="0" name=""/>
        <dsp:cNvSpPr/>
      </dsp:nvSpPr>
      <dsp:spPr>
        <a:xfrm>
          <a:off x="4074831" y="3715"/>
          <a:ext cx="3421276" cy="17836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>
              <a:solidFill>
                <a:schemeClr val="bg1"/>
              </a:solidFill>
            </a:rPr>
            <a:t>Відділення «Денний центр соціально-психологічної допомоги особам, які постраждали від домашнього насильства та/або насильства за ознакою статі, з кризовою кімнатою»</a:t>
          </a:r>
        </a:p>
      </dsp:txBody>
      <dsp:txXfrm>
        <a:off x="4127072" y="55956"/>
        <a:ext cx="3316794" cy="1679143"/>
      </dsp:txXfrm>
    </dsp:sp>
    <dsp:sp modelId="{F45C7F48-59CC-4BE7-9441-36D766E70CE2}">
      <dsp:nvSpPr>
        <dsp:cNvPr id="0" name=""/>
        <dsp:cNvSpPr/>
      </dsp:nvSpPr>
      <dsp:spPr>
        <a:xfrm>
          <a:off x="4416958" y="1787341"/>
          <a:ext cx="342127" cy="990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90609"/>
              </a:lnTo>
              <a:lnTo>
                <a:pt x="342127" y="99060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4C480F-A523-40EB-B5E9-4ED1AFC7B6DD}">
      <dsp:nvSpPr>
        <dsp:cNvPr id="0" name=""/>
        <dsp:cNvSpPr/>
      </dsp:nvSpPr>
      <dsp:spPr>
        <a:xfrm>
          <a:off x="4759086" y="2065282"/>
          <a:ext cx="2712188" cy="14253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/>
            <a:t>За підтримки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/>
            <a:t>БО «Благодійного фонду «</a:t>
          </a:r>
          <a:r>
            <a:rPr lang="uk-UA" sz="2000" b="1" kern="1200" dirty="0" err="1"/>
            <a:t>Батерфлай</a:t>
          </a:r>
          <a:r>
            <a:rPr lang="uk-UA" sz="2000" b="1" kern="1200" dirty="0"/>
            <a:t>»</a:t>
          </a:r>
          <a:r>
            <a:rPr lang="uk-UA" sz="2000" kern="1200" dirty="0"/>
            <a:t> </a:t>
          </a:r>
          <a:r>
            <a:rPr lang="en-US" sz="2000" kern="1200" dirty="0"/>
            <a:t>2.5 </a:t>
          </a:r>
          <a:r>
            <a:rPr lang="uk-UA" sz="2000" kern="1200" dirty="0"/>
            <a:t>млн грн.</a:t>
          </a:r>
        </a:p>
      </dsp:txBody>
      <dsp:txXfrm>
        <a:off x="4800833" y="2107029"/>
        <a:ext cx="2628694" cy="1341843"/>
      </dsp:txXfrm>
    </dsp:sp>
    <dsp:sp modelId="{8ACFC333-E339-4614-A7E5-B46ABC23898E}">
      <dsp:nvSpPr>
        <dsp:cNvPr id="0" name=""/>
        <dsp:cNvSpPr/>
      </dsp:nvSpPr>
      <dsp:spPr>
        <a:xfrm>
          <a:off x="4416958" y="1787341"/>
          <a:ext cx="342127" cy="23580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8062"/>
              </a:lnTo>
              <a:lnTo>
                <a:pt x="342127" y="235806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2A0A39-DF1B-4D20-9246-19C4FB7EE11D}">
      <dsp:nvSpPr>
        <dsp:cNvPr id="0" name=""/>
        <dsp:cNvSpPr/>
      </dsp:nvSpPr>
      <dsp:spPr>
        <a:xfrm>
          <a:off x="4759086" y="3768560"/>
          <a:ext cx="3510150" cy="7536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/>
            <a:t>Охоплено 81 особу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/>
            <a:t>проведено 107 консультацій</a:t>
          </a:r>
        </a:p>
      </dsp:txBody>
      <dsp:txXfrm>
        <a:off x="4781161" y="3790635"/>
        <a:ext cx="3466000" cy="70953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90A1A2-9F97-47A8-B9A6-D7C652FCE9EE}">
      <dsp:nvSpPr>
        <dsp:cNvPr id="0" name=""/>
        <dsp:cNvSpPr/>
      </dsp:nvSpPr>
      <dsp:spPr>
        <a:xfrm>
          <a:off x="3313666" y="174837"/>
          <a:ext cx="5283068" cy="417628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kern="1200" dirty="0"/>
            <a:t>З </a:t>
          </a:r>
          <a:r>
            <a:rPr lang="uk-UA" sz="2800" b="1" kern="1200" dirty="0"/>
            <a:t>місцевого</a:t>
          </a:r>
          <a:r>
            <a:rPr lang="uk-UA" sz="2800" kern="1200" dirty="0"/>
            <a:t> бюджету 1006 осіб на суму 5 073,4  тис. грн.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kern="1200" dirty="0"/>
            <a:t>З </a:t>
          </a:r>
          <a:r>
            <a:rPr lang="uk-UA" sz="2800" b="1" kern="1200" dirty="0"/>
            <a:t>обласного</a:t>
          </a:r>
          <a:r>
            <a:rPr lang="uk-UA" sz="2800" kern="1200" dirty="0"/>
            <a:t> бюджету 267осіб на суму 1 176,7  тис. грн.</a:t>
          </a:r>
        </a:p>
      </dsp:txBody>
      <dsp:txXfrm>
        <a:off x="3313666" y="696873"/>
        <a:ext cx="3716960" cy="3132215"/>
      </dsp:txXfrm>
    </dsp:sp>
    <dsp:sp modelId="{A583C4E6-8CEC-40C5-BBE1-39911C4DF141}">
      <dsp:nvSpPr>
        <dsp:cNvPr id="0" name=""/>
        <dsp:cNvSpPr/>
      </dsp:nvSpPr>
      <dsp:spPr>
        <a:xfrm>
          <a:off x="90064" y="0"/>
          <a:ext cx="3223601" cy="45259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>
              <a:solidFill>
                <a:schemeClr val="bg1"/>
              </a:solidFill>
            </a:rPr>
            <a:t>Всього отримали допомогу </a:t>
          </a:r>
          <a:r>
            <a:rPr lang="uk-UA" sz="3600" kern="1200" dirty="0">
              <a:solidFill>
                <a:schemeClr val="bg1"/>
              </a:solidFill>
            </a:rPr>
            <a:t>1273 осіб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>
              <a:solidFill>
                <a:schemeClr val="bg1"/>
              </a:solidFill>
            </a:rPr>
            <a:t> на суму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>
              <a:solidFill>
                <a:schemeClr val="bg1"/>
              </a:solidFill>
            </a:rPr>
            <a:t> 6 250,1  тис. грн.</a:t>
          </a:r>
        </a:p>
      </dsp:txBody>
      <dsp:txXfrm>
        <a:off x="247427" y="157363"/>
        <a:ext cx="2908875" cy="421123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3A7AFD-F004-4E65-B26F-CE219546B89F}">
      <dsp:nvSpPr>
        <dsp:cNvPr id="0" name=""/>
        <dsp:cNvSpPr/>
      </dsp:nvSpPr>
      <dsp:spPr>
        <a:xfrm>
          <a:off x="0" y="1023"/>
          <a:ext cx="8363272" cy="847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>
              <a:solidFill>
                <a:schemeClr val="bg1"/>
              </a:solidFill>
            </a:rPr>
            <a:t>Учасники бойових дій</a:t>
          </a:r>
        </a:p>
      </dsp:txBody>
      <dsp:txXfrm>
        <a:off x="41369" y="42392"/>
        <a:ext cx="8280534" cy="764720"/>
      </dsp:txXfrm>
    </dsp:sp>
    <dsp:sp modelId="{DA38840C-8A66-48EC-A5D7-CFDB3F64A2FF}">
      <dsp:nvSpPr>
        <dsp:cNvPr id="0" name=""/>
        <dsp:cNvSpPr/>
      </dsp:nvSpPr>
      <dsp:spPr>
        <a:xfrm>
          <a:off x="0" y="848481"/>
          <a:ext cx="8363272" cy="355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5534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800" kern="1200" dirty="0"/>
            <a:t>450 осіб (+196 </a:t>
          </a:r>
          <a:r>
            <a:rPr lang="uk-UA" sz="2800" kern="1200" dirty="0" err="1"/>
            <a:t>осіб</a:t>
          </a:r>
          <a:r>
            <a:rPr lang="uk-UA" sz="2800" kern="1200" dirty="0"/>
            <a:t>)</a:t>
          </a:r>
        </a:p>
      </dsp:txBody>
      <dsp:txXfrm>
        <a:off x="0" y="848481"/>
        <a:ext cx="8363272" cy="355953"/>
      </dsp:txXfrm>
    </dsp:sp>
    <dsp:sp modelId="{6BCEDC94-CA16-4306-A5E2-1C38F40AF896}">
      <dsp:nvSpPr>
        <dsp:cNvPr id="0" name=""/>
        <dsp:cNvSpPr/>
      </dsp:nvSpPr>
      <dsp:spPr>
        <a:xfrm>
          <a:off x="0" y="1204434"/>
          <a:ext cx="8363272" cy="847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>
              <a:solidFill>
                <a:schemeClr val="bg1"/>
              </a:solidFill>
            </a:rPr>
            <a:t>Люди з інвалідністю в наслідок війни</a:t>
          </a:r>
        </a:p>
      </dsp:txBody>
      <dsp:txXfrm>
        <a:off x="41369" y="1245803"/>
        <a:ext cx="8280534" cy="764720"/>
      </dsp:txXfrm>
    </dsp:sp>
    <dsp:sp modelId="{15BB0361-3A1B-4641-A078-C5CCA55D4AB1}">
      <dsp:nvSpPr>
        <dsp:cNvPr id="0" name=""/>
        <dsp:cNvSpPr/>
      </dsp:nvSpPr>
      <dsp:spPr>
        <a:xfrm>
          <a:off x="0" y="2051893"/>
          <a:ext cx="8363272" cy="355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5534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800" kern="1200" dirty="0"/>
            <a:t>53 особи (+38 осіб)</a:t>
          </a:r>
        </a:p>
      </dsp:txBody>
      <dsp:txXfrm>
        <a:off x="0" y="2051893"/>
        <a:ext cx="8363272" cy="355953"/>
      </dsp:txXfrm>
    </dsp:sp>
    <dsp:sp modelId="{62DC2324-2E2D-4201-B9F7-4F4F93BB547A}">
      <dsp:nvSpPr>
        <dsp:cNvPr id="0" name=""/>
        <dsp:cNvSpPr/>
      </dsp:nvSpPr>
      <dsp:spPr>
        <a:xfrm>
          <a:off x="0" y="2407846"/>
          <a:ext cx="8363272" cy="847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>
              <a:solidFill>
                <a:schemeClr val="bg1"/>
              </a:solidFill>
            </a:rPr>
            <a:t>Члени сім</a:t>
          </a:r>
          <a:r>
            <a:rPr lang="en-US" sz="2800" kern="1200" dirty="0">
              <a:solidFill>
                <a:schemeClr val="bg1"/>
              </a:solidFill>
            </a:rPr>
            <a:t>’</a:t>
          </a:r>
          <a:r>
            <a:rPr lang="uk-UA" sz="2800" kern="1200" dirty="0">
              <a:solidFill>
                <a:schemeClr val="bg1"/>
              </a:solidFill>
            </a:rPr>
            <a:t>ї загиблого/померлого військовослужбовця</a:t>
          </a:r>
        </a:p>
      </dsp:txBody>
      <dsp:txXfrm>
        <a:off x="41369" y="2449215"/>
        <a:ext cx="8280534" cy="764720"/>
      </dsp:txXfrm>
    </dsp:sp>
    <dsp:sp modelId="{2434C0DF-BC95-4BC6-8A9C-16B73DAE0361}">
      <dsp:nvSpPr>
        <dsp:cNvPr id="0" name=""/>
        <dsp:cNvSpPr/>
      </dsp:nvSpPr>
      <dsp:spPr>
        <a:xfrm>
          <a:off x="0" y="3255304"/>
          <a:ext cx="8363272" cy="355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5534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800" kern="1200" dirty="0"/>
            <a:t>167 осіб (+147 особи)</a:t>
          </a:r>
        </a:p>
      </dsp:txBody>
      <dsp:txXfrm>
        <a:off x="0" y="3255304"/>
        <a:ext cx="8363272" cy="355953"/>
      </dsp:txXfrm>
    </dsp:sp>
    <dsp:sp modelId="{AEFBC048-04E2-431E-A14D-7A1D8AB545F3}">
      <dsp:nvSpPr>
        <dsp:cNvPr id="0" name=""/>
        <dsp:cNvSpPr/>
      </dsp:nvSpPr>
      <dsp:spPr>
        <a:xfrm>
          <a:off x="0" y="3611257"/>
          <a:ext cx="8363272" cy="847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>
              <a:solidFill>
                <a:schemeClr val="bg1"/>
              </a:solidFill>
            </a:rPr>
            <a:t>Сім</a:t>
          </a:r>
          <a:r>
            <a:rPr lang="en-US" sz="2800" kern="1200" dirty="0">
              <a:solidFill>
                <a:schemeClr val="bg1"/>
              </a:solidFill>
            </a:rPr>
            <a:t>’</a:t>
          </a:r>
          <a:r>
            <a:rPr lang="uk-UA" sz="2800" kern="1200" dirty="0">
              <a:solidFill>
                <a:schemeClr val="bg1"/>
              </a:solidFill>
            </a:rPr>
            <a:t>ї військовослужбовця який пропав безвісті </a:t>
          </a:r>
        </a:p>
      </dsp:txBody>
      <dsp:txXfrm>
        <a:off x="41369" y="3652626"/>
        <a:ext cx="8280534" cy="764720"/>
      </dsp:txXfrm>
    </dsp:sp>
    <dsp:sp modelId="{6B1563F3-429D-4C71-8A84-189B6B74A928}">
      <dsp:nvSpPr>
        <dsp:cNvPr id="0" name=""/>
        <dsp:cNvSpPr/>
      </dsp:nvSpPr>
      <dsp:spPr>
        <a:xfrm>
          <a:off x="0" y="4458715"/>
          <a:ext cx="8363272" cy="662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5534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uk-UA" sz="400" kern="1200" dirty="0"/>
        </a:p>
      </dsp:txBody>
      <dsp:txXfrm>
        <a:off x="0" y="4458715"/>
        <a:ext cx="8363272" cy="6622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AFA605-6C4E-4B98-88B5-C9054CC5F546}">
      <dsp:nvSpPr>
        <dsp:cNvPr id="0" name=""/>
        <dsp:cNvSpPr/>
      </dsp:nvSpPr>
      <dsp:spPr>
        <a:xfrm rot="5400000">
          <a:off x="5203192" y="-2507765"/>
          <a:ext cx="724705" cy="574177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/>
            <a:t>підтримка сім’ям військовослужбовців, які </a:t>
          </a:r>
          <a:r>
            <a:rPr lang="uk-UA" sz="1500" b="1" kern="1200" dirty="0"/>
            <a:t>загинули / померли </a:t>
          </a:r>
          <a:r>
            <a:rPr lang="uk-UA" sz="1500" kern="1200" dirty="0"/>
            <a:t>під час безпосередньої участі в забезпеченні оборони України</a:t>
          </a:r>
        </a:p>
      </dsp:txBody>
      <dsp:txXfrm rot="-5400000">
        <a:off x="2694658" y="36146"/>
        <a:ext cx="5706397" cy="653951"/>
      </dsp:txXfrm>
    </dsp:sp>
    <dsp:sp modelId="{E0A06AD9-44CC-4393-A4EE-43A6F26F0B65}">
      <dsp:nvSpPr>
        <dsp:cNvPr id="0" name=""/>
        <dsp:cNvSpPr/>
      </dsp:nvSpPr>
      <dsp:spPr>
        <a:xfrm>
          <a:off x="142863" y="1243"/>
          <a:ext cx="2551795" cy="7237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380,0 </a:t>
          </a:r>
          <a:r>
            <a:rPr lang="uk-UA" sz="1800" b="0" kern="1200" dirty="0" err="1">
              <a:solidFill>
                <a:schemeClr val="bg1"/>
              </a:solidFill>
            </a:rPr>
            <a:t>тис.грн</a:t>
          </a:r>
          <a:r>
            <a:rPr lang="uk-UA" sz="1800" b="0" kern="1200" dirty="0">
              <a:solidFill>
                <a:schemeClr val="bg1"/>
              </a:solidFill>
            </a:rPr>
            <a:t>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 113 сімей</a:t>
          </a:r>
        </a:p>
      </dsp:txBody>
      <dsp:txXfrm>
        <a:off x="178194" y="36574"/>
        <a:ext cx="2481133" cy="653094"/>
      </dsp:txXfrm>
    </dsp:sp>
    <dsp:sp modelId="{A32B618D-67A0-4C5C-B45D-6609E4D6CB84}">
      <dsp:nvSpPr>
        <dsp:cNvPr id="0" name=""/>
        <dsp:cNvSpPr/>
      </dsp:nvSpPr>
      <dsp:spPr>
        <a:xfrm rot="5400000">
          <a:off x="5255445" y="-1747737"/>
          <a:ext cx="614851" cy="574255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/>
            <a:t>підтримка сім’ям військовослужбовців, </a:t>
          </a:r>
          <a:r>
            <a:rPr lang="uk-UA" sz="1500" b="1" kern="1200" dirty="0"/>
            <a:t>які потрапили в полон, зникли безвісти </a:t>
          </a:r>
          <a:r>
            <a:rPr lang="uk-UA" sz="1500" kern="1200" dirty="0"/>
            <a:t>під час безпосередньої участі в забезпеченні оборони України</a:t>
          </a:r>
        </a:p>
      </dsp:txBody>
      <dsp:txXfrm rot="-5400000">
        <a:off x="2691594" y="846129"/>
        <a:ext cx="5712540" cy="554821"/>
      </dsp:txXfrm>
    </dsp:sp>
    <dsp:sp modelId="{711FE1B7-74B9-41F7-A437-D3D645E18CF0}">
      <dsp:nvSpPr>
        <dsp:cNvPr id="0" name=""/>
        <dsp:cNvSpPr/>
      </dsp:nvSpPr>
      <dsp:spPr>
        <a:xfrm>
          <a:off x="142863" y="761661"/>
          <a:ext cx="2548730" cy="7237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255,0 тис. грн.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 51 сім’я</a:t>
          </a:r>
        </a:p>
      </dsp:txBody>
      <dsp:txXfrm>
        <a:off x="178194" y="796992"/>
        <a:ext cx="2478068" cy="653094"/>
      </dsp:txXfrm>
    </dsp:sp>
    <dsp:sp modelId="{BD378A9D-3B9A-429A-891F-73ED8BF18602}">
      <dsp:nvSpPr>
        <dsp:cNvPr id="0" name=""/>
        <dsp:cNvSpPr/>
      </dsp:nvSpPr>
      <dsp:spPr>
        <a:xfrm rot="5400000">
          <a:off x="5255259" y="-1005912"/>
          <a:ext cx="579005" cy="577879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/>
            <a:t>фінансова допомога на </a:t>
          </a:r>
          <a:r>
            <a:rPr lang="uk-UA" sz="1500" b="1" kern="1200" dirty="0"/>
            <a:t>поховання </a:t>
          </a:r>
          <a:r>
            <a:rPr lang="uk-UA" sz="1500" kern="1200" dirty="0"/>
            <a:t>військовослужбовців, які загинули / померли під час безпосередньої участі в забезпеченні оборони України</a:t>
          </a:r>
        </a:p>
      </dsp:txBody>
      <dsp:txXfrm rot="-5400000">
        <a:off x="2655365" y="1622247"/>
        <a:ext cx="5750529" cy="522475"/>
      </dsp:txXfrm>
    </dsp:sp>
    <dsp:sp modelId="{416ECFF7-E406-478C-8809-C70E79E9C068}">
      <dsp:nvSpPr>
        <dsp:cNvPr id="0" name=""/>
        <dsp:cNvSpPr/>
      </dsp:nvSpPr>
      <dsp:spPr>
        <a:xfrm>
          <a:off x="142863" y="1521606"/>
          <a:ext cx="2512501" cy="7237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1335,0 тис. грн.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 47 сімей</a:t>
          </a:r>
        </a:p>
      </dsp:txBody>
      <dsp:txXfrm>
        <a:off x="178194" y="1556937"/>
        <a:ext cx="2441839" cy="653094"/>
      </dsp:txXfrm>
    </dsp:sp>
    <dsp:sp modelId="{675EE269-89F7-46E0-AD17-A11CC90C86B6}">
      <dsp:nvSpPr>
        <dsp:cNvPr id="0" name=""/>
        <dsp:cNvSpPr/>
      </dsp:nvSpPr>
      <dsp:spPr>
        <a:xfrm rot="5400000">
          <a:off x="5256378" y="-210827"/>
          <a:ext cx="579005" cy="57085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/>
            <a:t>підтримка сімей </a:t>
          </a:r>
          <a:r>
            <a:rPr lang="uk-UA" sz="1500" b="1" kern="1200" dirty="0"/>
            <a:t>померлих</a:t>
          </a:r>
          <a:r>
            <a:rPr lang="uk-UA" sz="1500" kern="1200" dirty="0"/>
            <a:t> військовослужбовців, який був демобілізований з військової служби</a:t>
          </a:r>
        </a:p>
      </dsp:txBody>
      <dsp:txXfrm rot="-5400000">
        <a:off x="2691625" y="2382191"/>
        <a:ext cx="5680247" cy="522475"/>
      </dsp:txXfrm>
    </dsp:sp>
    <dsp:sp modelId="{A7231B3F-C0E7-4BCE-9630-AED620C4D1EC}">
      <dsp:nvSpPr>
        <dsp:cNvPr id="0" name=""/>
        <dsp:cNvSpPr/>
      </dsp:nvSpPr>
      <dsp:spPr>
        <a:xfrm>
          <a:off x="142863" y="2281550"/>
          <a:ext cx="2548761" cy="7237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10,0 тис. грн.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1 сім’я</a:t>
          </a:r>
        </a:p>
      </dsp:txBody>
      <dsp:txXfrm>
        <a:off x="178194" y="2316881"/>
        <a:ext cx="2478099" cy="653094"/>
      </dsp:txXfrm>
    </dsp:sp>
    <dsp:sp modelId="{941F1B99-04E3-49CB-B3E1-0938C7709B20}">
      <dsp:nvSpPr>
        <dsp:cNvPr id="0" name=""/>
        <dsp:cNvSpPr/>
      </dsp:nvSpPr>
      <dsp:spPr>
        <a:xfrm rot="5400000">
          <a:off x="5255228" y="513975"/>
          <a:ext cx="579005" cy="577879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/>
            <a:t>одноразова грошова </a:t>
          </a:r>
          <a:r>
            <a:rPr lang="uk-UA" sz="1500" b="1" kern="1200" dirty="0"/>
            <a:t>допомога учасникам бойових </a:t>
          </a:r>
          <a:r>
            <a:rPr lang="uk-UA" sz="1500" kern="1200" dirty="0"/>
            <a:t>дій, особам з інвалідністю внаслідок війни, які брали участь в забезпеченні оборони України </a:t>
          </a:r>
        </a:p>
      </dsp:txBody>
      <dsp:txXfrm rot="-5400000">
        <a:off x="2655334" y="3142135"/>
        <a:ext cx="5750529" cy="522475"/>
      </dsp:txXfrm>
    </dsp:sp>
    <dsp:sp modelId="{27F1C778-8B41-4A09-B69F-B6F869F09DE4}">
      <dsp:nvSpPr>
        <dsp:cNvPr id="0" name=""/>
        <dsp:cNvSpPr/>
      </dsp:nvSpPr>
      <dsp:spPr>
        <a:xfrm>
          <a:off x="142863" y="3041494"/>
          <a:ext cx="2512470" cy="7237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559,0 тис. грн.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473 осіб</a:t>
          </a:r>
        </a:p>
      </dsp:txBody>
      <dsp:txXfrm>
        <a:off x="178194" y="3076825"/>
        <a:ext cx="2441808" cy="653094"/>
      </dsp:txXfrm>
    </dsp:sp>
    <dsp:sp modelId="{0040459E-30B0-4F29-8843-251A60DAE7AC}">
      <dsp:nvSpPr>
        <dsp:cNvPr id="0" name=""/>
        <dsp:cNvSpPr/>
      </dsp:nvSpPr>
      <dsp:spPr>
        <a:xfrm rot="5400000">
          <a:off x="5274525" y="1290913"/>
          <a:ext cx="579005" cy="574480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/>
            <a:t>одноразову грошову допомогу військовослужбовцям </a:t>
          </a:r>
          <a:r>
            <a:rPr lang="uk-UA" sz="1500" b="1" kern="1200" dirty="0"/>
            <a:t>на лікування</a:t>
          </a:r>
          <a:r>
            <a:rPr lang="uk-UA" sz="1500" b="0" kern="1200" dirty="0"/>
            <a:t>, які зазнали поранень </a:t>
          </a:r>
        </a:p>
      </dsp:txBody>
      <dsp:txXfrm rot="-5400000">
        <a:off x="2691625" y="3902079"/>
        <a:ext cx="5716541" cy="522475"/>
      </dsp:txXfrm>
    </dsp:sp>
    <dsp:sp modelId="{6CD6A2BD-D454-4610-94A4-5B0C67A84C25}">
      <dsp:nvSpPr>
        <dsp:cNvPr id="0" name=""/>
        <dsp:cNvSpPr/>
      </dsp:nvSpPr>
      <dsp:spPr>
        <a:xfrm>
          <a:off x="142863" y="3801438"/>
          <a:ext cx="2548761" cy="7237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1231,0 тис. грн.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>
              <a:solidFill>
                <a:schemeClr val="bg1"/>
              </a:solidFill>
            </a:rPr>
            <a:t>149 осіб</a:t>
          </a:r>
        </a:p>
      </dsp:txBody>
      <dsp:txXfrm>
        <a:off x="178194" y="3836769"/>
        <a:ext cx="2478099" cy="6530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D1BEFE-C47F-4D1E-BA58-D3091B749C06}">
      <dsp:nvSpPr>
        <dsp:cNvPr id="0" name=""/>
        <dsp:cNvSpPr/>
      </dsp:nvSpPr>
      <dsp:spPr>
        <a:xfrm>
          <a:off x="2933321" y="2709333"/>
          <a:ext cx="674064" cy="15912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7032" y="0"/>
              </a:lnTo>
              <a:lnTo>
                <a:pt x="337032" y="1591212"/>
              </a:lnTo>
              <a:lnTo>
                <a:pt x="674064" y="1591212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600" kern="1200"/>
        </a:p>
      </dsp:txBody>
      <dsp:txXfrm>
        <a:off x="3227151" y="3461737"/>
        <a:ext cx="86404" cy="86404"/>
      </dsp:txXfrm>
    </dsp:sp>
    <dsp:sp modelId="{BBD3DD7F-A4BF-44B5-9E7F-AE04656978F4}">
      <dsp:nvSpPr>
        <dsp:cNvPr id="0" name=""/>
        <dsp:cNvSpPr/>
      </dsp:nvSpPr>
      <dsp:spPr>
        <a:xfrm>
          <a:off x="2933321" y="2640843"/>
          <a:ext cx="67406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68490"/>
              </a:moveTo>
              <a:lnTo>
                <a:pt x="337032" y="68490"/>
              </a:lnTo>
              <a:lnTo>
                <a:pt x="337032" y="45720"/>
              </a:lnTo>
              <a:lnTo>
                <a:pt x="674064" y="45720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3253492" y="2669702"/>
        <a:ext cx="33722" cy="33722"/>
      </dsp:txXfrm>
    </dsp:sp>
    <dsp:sp modelId="{2C1590AE-ED7A-4DCF-8AB2-5ED48E788404}">
      <dsp:nvSpPr>
        <dsp:cNvPr id="0" name=""/>
        <dsp:cNvSpPr/>
      </dsp:nvSpPr>
      <dsp:spPr>
        <a:xfrm>
          <a:off x="2933321" y="1095350"/>
          <a:ext cx="674064" cy="1613983"/>
        </a:xfrm>
        <a:custGeom>
          <a:avLst/>
          <a:gdLst/>
          <a:ahLst/>
          <a:cxnLst/>
          <a:rect l="0" t="0" r="0" b="0"/>
          <a:pathLst>
            <a:path>
              <a:moveTo>
                <a:pt x="0" y="1613983"/>
              </a:moveTo>
              <a:lnTo>
                <a:pt x="337032" y="1613983"/>
              </a:lnTo>
              <a:lnTo>
                <a:pt x="337032" y="0"/>
              </a:lnTo>
              <a:lnTo>
                <a:pt x="674064" y="0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600" kern="1200"/>
        </a:p>
      </dsp:txBody>
      <dsp:txXfrm>
        <a:off x="3226626" y="1858614"/>
        <a:ext cx="87454" cy="87454"/>
      </dsp:txXfrm>
    </dsp:sp>
    <dsp:sp modelId="{42122577-AA43-4839-A597-60C2FA5D163D}">
      <dsp:nvSpPr>
        <dsp:cNvPr id="0" name=""/>
        <dsp:cNvSpPr/>
      </dsp:nvSpPr>
      <dsp:spPr>
        <a:xfrm rot="16200000">
          <a:off x="-284490" y="2195565"/>
          <a:ext cx="5408088" cy="102753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3333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Програми</a:t>
          </a:r>
        </a:p>
      </dsp:txBody>
      <dsp:txXfrm>
        <a:off x="-284490" y="2195565"/>
        <a:ext cx="5408088" cy="1027536"/>
      </dsp:txXfrm>
    </dsp:sp>
    <dsp:sp modelId="{99700EC6-B596-4ED2-962B-6911D662CE9A}">
      <dsp:nvSpPr>
        <dsp:cNvPr id="0" name=""/>
        <dsp:cNvSpPr/>
      </dsp:nvSpPr>
      <dsp:spPr>
        <a:xfrm>
          <a:off x="3607386" y="399076"/>
          <a:ext cx="6000249" cy="13925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«Національно-патріотичного,  військово-спортивного виховання та підготовки молоді до служби в Збройних силах України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 2021-2025 роки» </a:t>
          </a:r>
        </a:p>
      </dsp:txBody>
      <dsp:txXfrm>
        <a:off x="3607386" y="399076"/>
        <a:ext cx="6000249" cy="1392548"/>
      </dsp:txXfrm>
    </dsp:sp>
    <dsp:sp modelId="{11D208EF-DF79-4B84-927F-46DD52BB4306}">
      <dsp:nvSpPr>
        <dsp:cNvPr id="0" name=""/>
        <dsp:cNvSpPr/>
      </dsp:nvSpPr>
      <dsp:spPr>
        <a:xfrm>
          <a:off x="3607386" y="2048509"/>
          <a:ext cx="6058286" cy="12761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«Програма підтримки розвитку пріоритетних видів спорту у Сокальській міській територіальній громаді на 2022-2025 роки»</a:t>
          </a:r>
          <a:endParaRPr lang="uk-UA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07386" y="2048509"/>
        <a:ext cx="6058286" cy="1276108"/>
      </dsp:txXfrm>
    </dsp:sp>
    <dsp:sp modelId="{361B1490-10CA-4C51-B46A-59F3923ED4D9}">
      <dsp:nvSpPr>
        <dsp:cNvPr id="0" name=""/>
        <dsp:cNvSpPr/>
      </dsp:nvSpPr>
      <dsp:spPr>
        <a:xfrm>
          <a:off x="3607386" y="3581501"/>
          <a:ext cx="6058286" cy="143808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«Програма підтримки обдарованої  учнівської молоді Сокальської міської територіальної громади на 2022-2025 роки»</a:t>
          </a:r>
        </a:p>
      </dsp:txBody>
      <dsp:txXfrm>
        <a:off x="3607386" y="3581501"/>
        <a:ext cx="6058286" cy="14380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F6254D-A892-48AD-910B-45510620EE02}">
      <dsp:nvSpPr>
        <dsp:cNvPr id="0" name=""/>
        <dsp:cNvSpPr/>
      </dsp:nvSpPr>
      <dsp:spPr>
        <a:xfrm rot="16200000">
          <a:off x="-1026604" y="1076868"/>
          <a:ext cx="3936011" cy="1782275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/>
            <a:t>199 200,00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Поточний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ремонт 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укриття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Переспівської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гімназії</a:t>
          </a:r>
          <a:endParaRPr lang="uk-UA" sz="1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50264" y="787202"/>
        <a:ext cx="1782275" cy="2361607"/>
      </dsp:txXfrm>
    </dsp:sp>
    <dsp:sp modelId="{C02C635B-A54E-4FEC-BBDE-44A69C2EC369}">
      <dsp:nvSpPr>
        <dsp:cNvPr id="0" name=""/>
        <dsp:cNvSpPr/>
      </dsp:nvSpPr>
      <dsp:spPr>
        <a:xfrm rot="16200000">
          <a:off x="1017225" y="996111"/>
          <a:ext cx="3608219" cy="1782275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/>
            <a:t>197 900,00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Поточний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ремонт 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укриття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ДЮСШ "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Соколяни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uk-UA" sz="1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1930197" y="804783"/>
        <a:ext cx="1782275" cy="2164931"/>
      </dsp:txXfrm>
    </dsp:sp>
    <dsp:sp modelId="{755C0C06-A5E4-4DF2-A565-38CE78F022EB}">
      <dsp:nvSpPr>
        <dsp:cNvPr id="0" name=""/>
        <dsp:cNvSpPr/>
      </dsp:nvSpPr>
      <dsp:spPr>
        <a:xfrm rot="16200000">
          <a:off x="2859819" y="985612"/>
          <a:ext cx="3753501" cy="1782275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/>
            <a:t>96 540,00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Поточний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ремонт 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укриття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КЗДО 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с.Волиця</a:t>
          </a:r>
          <a:endParaRPr lang="uk-UA" sz="1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3845432" y="750699"/>
        <a:ext cx="1782275" cy="2252101"/>
      </dsp:txXfrm>
    </dsp:sp>
    <dsp:sp modelId="{8DAB36BF-7651-41BB-80E4-9B2B8705EE5F}">
      <dsp:nvSpPr>
        <dsp:cNvPr id="0" name=""/>
        <dsp:cNvSpPr/>
      </dsp:nvSpPr>
      <dsp:spPr>
        <a:xfrm rot="16200000">
          <a:off x="4790934" y="972793"/>
          <a:ext cx="4007234" cy="2061647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/>
            <a:t>377 700,00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Капітальний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ремонт 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укриття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ЗЗСО І-ІІІ ст. 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Сокальського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ліцею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№1 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ім</a:t>
          </a:r>
          <a:r>
            <a:rPr lang="ru-RU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О.Романіва</a:t>
          </a:r>
          <a:endParaRPr lang="uk-UA" sz="1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5763727" y="801447"/>
        <a:ext cx="2061647" cy="2404340"/>
      </dsp:txXfrm>
    </dsp:sp>
    <dsp:sp modelId="{F8696041-153C-4FEE-88B0-4D246141F9AC}">
      <dsp:nvSpPr>
        <dsp:cNvPr id="0" name=""/>
        <dsp:cNvSpPr/>
      </dsp:nvSpPr>
      <dsp:spPr>
        <a:xfrm rot="16200000">
          <a:off x="6886658" y="1094755"/>
          <a:ext cx="4196157" cy="2006646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/>
            <a:t> </a:t>
          </a:r>
          <a:r>
            <a:rPr lang="uk-UA" sz="1800" b="1" kern="1200" dirty="0"/>
            <a:t>85</a:t>
          </a:r>
          <a:r>
            <a:rPr lang="uk-UA" sz="1800" b="1" kern="1200" dirty="0">
              <a:latin typeface="Trebuchet MS" panose="020B0603020202020204" pitchFamily="34" charset="0"/>
              <a:cs typeface="Times New Roman" panose="02020603050405020304" pitchFamily="18" charset="0"/>
            </a:rPr>
            <a:t> 520,00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Облаштування системою пожежної сигналізації та оповіщення людей про пожежу в укритті Сокальської ЗШ №4</a:t>
          </a:r>
          <a:endParaRPr lang="uk-UA" sz="1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7981413" y="839231"/>
        <a:ext cx="2006646" cy="2517695"/>
      </dsp:txXfrm>
    </dsp:sp>
    <dsp:sp modelId="{6C131FAF-6A79-4D0C-A966-251F8A6AF434}">
      <dsp:nvSpPr>
        <dsp:cNvPr id="0" name=""/>
        <dsp:cNvSpPr/>
      </dsp:nvSpPr>
      <dsp:spPr>
        <a:xfrm rot="16200000">
          <a:off x="8141563" y="1946404"/>
          <a:ext cx="5675085" cy="1782275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0" u="none" kern="1200" dirty="0">
              <a:latin typeface="+mn-lt"/>
              <a:cs typeface="Times New Roman" panose="02020603050405020304" pitchFamily="18" charset="0"/>
            </a:rPr>
            <a:t>36 400,00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Придбання матеріалів для облаштування укриття (</a:t>
          </a:r>
          <a:r>
            <a:rPr lang="uk-UA" sz="1800" b="0" i="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Тартаківський</a:t>
          </a:r>
          <a:r>
            <a:rPr lang="uk-UA" sz="18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НВК-11600,00грн; Варязька ЗШ-20900,00грн;Бояницька ПШ-3900,00грн)</a:t>
          </a:r>
          <a:endParaRPr lang="uk-UA" sz="1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10087968" y="1135016"/>
        <a:ext cx="1782275" cy="34050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0E371B-CB80-48A4-AAD0-0BD536E8593F}">
      <dsp:nvSpPr>
        <dsp:cNvPr id="0" name=""/>
        <dsp:cNvSpPr/>
      </dsp:nvSpPr>
      <dsp:spPr>
        <a:xfrm>
          <a:off x="648071" y="0"/>
          <a:ext cx="7344816" cy="465313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CA013F-5D74-481D-BAC0-9DB548A68DB7}">
      <dsp:nvSpPr>
        <dsp:cNvPr id="0" name=""/>
        <dsp:cNvSpPr/>
      </dsp:nvSpPr>
      <dsp:spPr>
        <a:xfrm>
          <a:off x="17" y="1395940"/>
          <a:ext cx="2577046" cy="1861254"/>
        </a:xfrm>
        <a:prstGeom prst="roundRect">
          <a:avLst/>
        </a:prstGeom>
        <a:gradFill rotWithShape="1">
          <a:gsLst>
            <a:gs pos="0">
              <a:schemeClr val="accent1">
                <a:tint val="73000"/>
                <a:satMod val="150000"/>
              </a:schemeClr>
            </a:gs>
            <a:gs pos="25000">
              <a:schemeClr val="accent1">
                <a:tint val="96000"/>
                <a:shade val="80000"/>
                <a:satMod val="105000"/>
              </a:schemeClr>
            </a:gs>
            <a:gs pos="38000">
              <a:schemeClr val="accent1">
                <a:tint val="96000"/>
                <a:shade val="59000"/>
                <a:satMod val="120000"/>
              </a:schemeClr>
            </a:gs>
            <a:gs pos="55000">
              <a:schemeClr val="accent1">
                <a:shade val="57000"/>
                <a:satMod val="120000"/>
              </a:schemeClr>
            </a:gs>
            <a:gs pos="80000">
              <a:schemeClr val="accent1">
                <a:shade val="56000"/>
                <a:satMod val="145000"/>
              </a:schemeClr>
            </a:gs>
            <a:gs pos="88000">
              <a:schemeClr val="accent1">
                <a:shade val="63000"/>
                <a:satMod val="160000"/>
              </a:schemeClr>
            </a:gs>
            <a:gs pos="100000">
              <a:schemeClr val="accent1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shade val="60000"/>
              <a:satMod val="300000"/>
            </a:schemeClr>
          </a:solidFill>
          <a:prstDash val="solid"/>
        </a:ln>
        <a:effectLst>
          <a:glow rad="70000">
            <a:schemeClr val="accent1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0" kern="120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Сокальська</a:t>
          </a:r>
          <a:r>
            <a:rPr lang="uk-UA" sz="2800" b="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районна лікарня</a:t>
          </a:r>
        </a:p>
      </dsp:txBody>
      <dsp:txXfrm>
        <a:off x="90876" y="1486799"/>
        <a:ext cx="2395328" cy="1679536"/>
      </dsp:txXfrm>
    </dsp:sp>
    <dsp:sp modelId="{9632753E-DC93-4B09-82B7-615E7FAE87F3}">
      <dsp:nvSpPr>
        <dsp:cNvPr id="0" name=""/>
        <dsp:cNvSpPr/>
      </dsp:nvSpPr>
      <dsp:spPr>
        <a:xfrm>
          <a:off x="2891817" y="1395940"/>
          <a:ext cx="2577046" cy="1861254"/>
        </a:xfrm>
        <a:prstGeom prst="roundRect">
          <a:avLst/>
        </a:prstGeom>
        <a:gradFill rotWithShape="1">
          <a:gsLst>
            <a:gs pos="0">
              <a:schemeClr val="accent1">
                <a:tint val="73000"/>
                <a:satMod val="150000"/>
              </a:schemeClr>
            </a:gs>
            <a:gs pos="25000">
              <a:schemeClr val="accent1">
                <a:tint val="96000"/>
                <a:shade val="80000"/>
                <a:satMod val="105000"/>
              </a:schemeClr>
            </a:gs>
            <a:gs pos="38000">
              <a:schemeClr val="accent1">
                <a:tint val="96000"/>
                <a:shade val="59000"/>
                <a:satMod val="120000"/>
              </a:schemeClr>
            </a:gs>
            <a:gs pos="55000">
              <a:schemeClr val="accent1">
                <a:shade val="57000"/>
                <a:satMod val="120000"/>
              </a:schemeClr>
            </a:gs>
            <a:gs pos="80000">
              <a:schemeClr val="accent1">
                <a:shade val="56000"/>
                <a:satMod val="145000"/>
              </a:schemeClr>
            </a:gs>
            <a:gs pos="88000">
              <a:schemeClr val="accent1">
                <a:shade val="63000"/>
                <a:satMod val="160000"/>
              </a:schemeClr>
            </a:gs>
            <a:gs pos="100000">
              <a:schemeClr val="accent1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shade val="60000"/>
              <a:satMod val="300000"/>
            </a:schemeClr>
          </a:solidFill>
          <a:prstDash val="solid"/>
        </a:ln>
        <a:effectLst>
          <a:glow rad="70000">
            <a:schemeClr val="accent1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9</a:t>
          </a:r>
          <a:r>
            <a:rPr lang="uk-UA" sz="28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амбулаторій загальної практики-сімейної медицини</a:t>
          </a:r>
        </a:p>
      </dsp:txBody>
      <dsp:txXfrm>
        <a:off x="2982676" y="1486799"/>
        <a:ext cx="2395328" cy="1679536"/>
      </dsp:txXfrm>
    </dsp:sp>
    <dsp:sp modelId="{DFA3A127-E997-449F-94B2-731F0E4D2C3C}">
      <dsp:nvSpPr>
        <dsp:cNvPr id="0" name=""/>
        <dsp:cNvSpPr/>
      </dsp:nvSpPr>
      <dsp:spPr>
        <a:xfrm>
          <a:off x="5783616" y="1395940"/>
          <a:ext cx="2857325" cy="1861254"/>
        </a:xfrm>
        <a:prstGeom prst="roundRect">
          <a:avLst/>
        </a:prstGeom>
        <a:gradFill rotWithShape="1">
          <a:gsLst>
            <a:gs pos="0">
              <a:schemeClr val="accent1">
                <a:tint val="73000"/>
                <a:satMod val="150000"/>
              </a:schemeClr>
            </a:gs>
            <a:gs pos="25000">
              <a:schemeClr val="accent1">
                <a:tint val="96000"/>
                <a:shade val="80000"/>
                <a:satMod val="105000"/>
              </a:schemeClr>
            </a:gs>
            <a:gs pos="38000">
              <a:schemeClr val="accent1">
                <a:tint val="96000"/>
                <a:shade val="59000"/>
                <a:satMod val="120000"/>
              </a:schemeClr>
            </a:gs>
            <a:gs pos="55000">
              <a:schemeClr val="accent1">
                <a:shade val="57000"/>
                <a:satMod val="120000"/>
              </a:schemeClr>
            </a:gs>
            <a:gs pos="80000">
              <a:schemeClr val="accent1">
                <a:shade val="56000"/>
                <a:satMod val="145000"/>
              </a:schemeClr>
            </a:gs>
            <a:gs pos="88000">
              <a:schemeClr val="accent1">
                <a:shade val="63000"/>
                <a:satMod val="160000"/>
              </a:schemeClr>
            </a:gs>
            <a:gs pos="100000">
              <a:schemeClr val="accent1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shade val="60000"/>
              <a:satMod val="300000"/>
            </a:schemeClr>
          </a:solidFill>
          <a:prstDash val="solid"/>
        </a:ln>
        <a:effectLst>
          <a:glow rad="70000">
            <a:schemeClr val="accent1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20</a:t>
          </a:r>
          <a:r>
            <a:rPr lang="uk-UA" sz="28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фельдшерських пунктів</a:t>
          </a:r>
        </a:p>
      </dsp:txBody>
      <dsp:txXfrm>
        <a:off x="5874475" y="1486799"/>
        <a:ext cx="2675607" cy="167953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CFED6-803D-4661-A65D-B4A25B0C453C}">
      <dsp:nvSpPr>
        <dsp:cNvPr id="0" name=""/>
        <dsp:cNvSpPr/>
      </dsp:nvSpPr>
      <dsp:spPr>
        <a:xfrm>
          <a:off x="1741" y="0"/>
          <a:ext cx="1824967" cy="45259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/>
            <a:t>124 </a:t>
          </a:r>
          <a:r>
            <a:rPr lang="uk-UA" sz="2400" kern="1200" dirty="0"/>
            <a:t>лікарів</a:t>
          </a:r>
        </a:p>
      </dsp:txBody>
      <dsp:txXfrm>
        <a:off x="1741" y="1810385"/>
        <a:ext cx="1824967" cy="1810385"/>
      </dsp:txXfrm>
    </dsp:sp>
    <dsp:sp modelId="{333348F4-8502-4BDC-ADBC-B02278FD4958}">
      <dsp:nvSpPr>
        <dsp:cNvPr id="0" name=""/>
        <dsp:cNvSpPr/>
      </dsp:nvSpPr>
      <dsp:spPr>
        <a:xfrm>
          <a:off x="160652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glow rad="70000">
            <a:schemeClr val="accent1">
              <a:tint val="5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A45E9FA-0AB8-45AF-A583-9133E28B27AD}">
      <dsp:nvSpPr>
        <dsp:cNvPr id="0" name=""/>
        <dsp:cNvSpPr/>
      </dsp:nvSpPr>
      <dsp:spPr>
        <a:xfrm>
          <a:off x="1881457" y="0"/>
          <a:ext cx="1824967" cy="45259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/>
            <a:t>339 </a:t>
          </a:r>
          <a:r>
            <a:rPr lang="uk-UA" sz="2400" kern="1200" dirty="0"/>
            <a:t> середній медичний персонал</a:t>
          </a:r>
        </a:p>
      </dsp:txBody>
      <dsp:txXfrm>
        <a:off x="1881457" y="1810385"/>
        <a:ext cx="1824967" cy="1810385"/>
      </dsp:txXfrm>
    </dsp:sp>
    <dsp:sp modelId="{A70CA09B-14F9-4393-A388-9B16A5E20888}">
      <dsp:nvSpPr>
        <dsp:cNvPr id="0" name=""/>
        <dsp:cNvSpPr/>
      </dsp:nvSpPr>
      <dsp:spPr>
        <a:xfrm>
          <a:off x="2040368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glow rad="70000">
            <a:schemeClr val="accent1">
              <a:tint val="5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9F1C928-6C92-4C6E-BAE5-4B0281A5370C}">
      <dsp:nvSpPr>
        <dsp:cNvPr id="0" name=""/>
        <dsp:cNvSpPr/>
      </dsp:nvSpPr>
      <dsp:spPr>
        <a:xfrm>
          <a:off x="3761174" y="0"/>
          <a:ext cx="1824967" cy="45259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/>
            <a:t>118</a:t>
          </a:r>
          <a:r>
            <a:rPr lang="uk-UA" sz="2400" kern="1200" dirty="0"/>
            <a:t>  молодший медперсонал </a:t>
          </a:r>
        </a:p>
      </dsp:txBody>
      <dsp:txXfrm>
        <a:off x="3761174" y="1810385"/>
        <a:ext cx="1824967" cy="1810385"/>
      </dsp:txXfrm>
    </dsp:sp>
    <dsp:sp modelId="{FD93505F-406D-45E5-9248-CC517BB5BA1A}">
      <dsp:nvSpPr>
        <dsp:cNvPr id="0" name=""/>
        <dsp:cNvSpPr/>
      </dsp:nvSpPr>
      <dsp:spPr>
        <a:xfrm>
          <a:off x="3920085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glow rad="70000">
            <a:schemeClr val="accent1">
              <a:tint val="5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281ECCA-3AF4-4F74-A895-F055194B9B90}">
      <dsp:nvSpPr>
        <dsp:cNvPr id="0" name=""/>
        <dsp:cNvSpPr/>
      </dsp:nvSpPr>
      <dsp:spPr>
        <a:xfrm>
          <a:off x="5640891" y="0"/>
          <a:ext cx="1824967" cy="45259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/>
            <a:t>117 </a:t>
          </a:r>
          <a:r>
            <a:rPr lang="uk-UA" sz="2400" kern="1200" dirty="0"/>
            <a:t>обслуговуючий персонал</a:t>
          </a:r>
        </a:p>
      </dsp:txBody>
      <dsp:txXfrm>
        <a:off x="5640891" y="1810385"/>
        <a:ext cx="1824967" cy="1810385"/>
      </dsp:txXfrm>
    </dsp:sp>
    <dsp:sp modelId="{3D6F20A0-E992-44EC-9636-384BF7EC816E}">
      <dsp:nvSpPr>
        <dsp:cNvPr id="0" name=""/>
        <dsp:cNvSpPr/>
      </dsp:nvSpPr>
      <dsp:spPr>
        <a:xfrm>
          <a:off x="5799802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glow rad="70000">
            <a:schemeClr val="accent1">
              <a:tint val="5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E2BD652-B1CF-4B18-9A9B-77DF9FEAD357}">
      <dsp:nvSpPr>
        <dsp:cNvPr id="0" name=""/>
        <dsp:cNvSpPr/>
      </dsp:nvSpPr>
      <dsp:spPr>
        <a:xfrm>
          <a:off x="298703" y="3600400"/>
          <a:ext cx="6870192" cy="719634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76200">
            <a:schemeClr val="accent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B324D9-E86B-470C-B8F2-622E39D93406}">
      <dsp:nvSpPr>
        <dsp:cNvPr id="0" name=""/>
        <dsp:cNvSpPr/>
      </dsp:nvSpPr>
      <dsp:spPr>
        <a:xfrm>
          <a:off x="1038" y="0"/>
          <a:ext cx="2700066" cy="28369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/>
            <a:t>Розгорнуто</a:t>
          </a:r>
        </a:p>
      </dsp:txBody>
      <dsp:txXfrm>
        <a:off x="1038" y="0"/>
        <a:ext cx="2700066" cy="851073"/>
      </dsp:txXfrm>
    </dsp:sp>
    <dsp:sp modelId="{CB6AA4FC-C034-4781-80C7-51D63330CA2D}">
      <dsp:nvSpPr>
        <dsp:cNvPr id="0" name=""/>
        <dsp:cNvSpPr/>
      </dsp:nvSpPr>
      <dsp:spPr>
        <a:xfrm>
          <a:off x="298369" y="1396757"/>
          <a:ext cx="2160053" cy="132868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73000"/>
                <a:satMod val="150000"/>
              </a:schemeClr>
            </a:gs>
            <a:gs pos="25000">
              <a:schemeClr val="accent1">
                <a:tint val="96000"/>
                <a:shade val="80000"/>
                <a:satMod val="105000"/>
              </a:schemeClr>
            </a:gs>
            <a:gs pos="38000">
              <a:schemeClr val="accent1">
                <a:tint val="96000"/>
                <a:shade val="59000"/>
                <a:satMod val="120000"/>
              </a:schemeClr>
            </a:gs>
            <a:gs pos="55000">
              <a:schemeClr val="accent1">
                <a:shade val="57000"/>
                <a:satMod val="120000"/>
              </a:schemeClr>
            </a:gs>
            <a:gs pos="80000">
              <a:schemeClr val="accent1">
                <a:shade val="56000"/>
                <a:satMod val="145000"/>
              </a:schemeClr>
            </a:gs>
            <a:gs pos="88000">
              <a:schemeClr val="accent1">
                <a:shade val="63000"/>
                <a:satMod val="160000"/>
              </a:schemeClr>
            </a:gs>
            <a:gs pos="100000">
              <a:schemeClr val="accent1"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1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1">
              <a:shade val="30000"/>
              <a:satMod val="20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/>
            <a:t>326 ліжок</a:t>
          </a:r>
        </a:p>
      </dsp:txBody>
      <dsp:txXfrm>
        <a:off x="337285" y="1435673"/>
        <a:ext cx="2082221" cy="1250857"/>
      </dsp:txXfrm>
    </dsp:sp>
    <dsp:sp modelId="{4C360046-672A-45D0-9429-BC98D77AAF79}">
      <dsp:nvSpPr>
        <dsp:cNvPr id="0" name=""/>
        <dsp:cNvSpPr/>
      </dsp:nvSpPr>
      <dsp:spPr>
        <a:xfrm>
          <a:off x="2903610" y="0"/>
          <a:ext cx="2700066" cy="28369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/>
            <a:t>Проліковано</a:t>
          </a:r>
        </a:p>
      </dsp:txBody>
      <dsp:txXfrm>
        <a:off x="2903610" y="0"/>
        <a:ext cx="2700066" cy="851073"/>
      </dsp:txXfrm>
    </dsp:sp>
    <dsp:sp modelId="{54253C19-B939-4144-9881-E86BB8403D2F}">
      <dsp:nvSpPr>
        <dsp:cNvPr id="0" name=""/>
        <dsp:cNvSpPr/>
      </dsp:nvSpPr>
      <dsp:spPr>
        <a:xfrm>
          <a:off x="3178693" y="1396757"/>
          <a:ext cx="2160053" cy="132868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73000"/>
                <a:satMod val="150000"/>
              </a:schemeClr>
            </a:gs>
            <a:gs pos="25000">
              <a:schemeClr val="accent1">
                <a:tint val="96000"/>
                <a:shade val="80000"/>
                <a:satMod val="105000"/>
              </a:schemeClr>
            </a:gs>
            <a:gs pos="38000">
              <a:schemeClr val="accent1">
                <a:tint val="96000"/>
                <a:shade val="59000"/>
                <a:satMod val="120000"/>
              </a:schemeClr>
            </a:gs>
            <a:gs pos="55000">
              <a:schemeClr val="accent1">
                <a:shade val="57000"/>
                <a:satMod val="120000"/>
              </a:schemeClr>
            </a:gs>
            <a:gs pos="80000">
              <a:schemeClr val="accent1">
                <a:shade val="56000"/>
                <a:satMod val="145000"/>
              </a:schemeClr>
            </a:gs>
            <a:gs pos="88000">
              <a:schemeClr val="accent1">
                <a:shade val="63000"/>
                <a:satMod val="160000"/>
              </a:schemeClr>
            </a:gs>
            <a:gs pos="100000">
              <a:schemeClr val="accent1"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1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1">
              <a:shade val="30000"/>
              <a:satMod val="20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/>
            <a:t>13 574 хворих</a:t>
          </a:r>
        </a:p>
      </dsp:txBody>
      <dsp:txXfrm>
        <a:off x="3217609" y="1435673"/>
        <a:ext cx="2082221" cy="1250857"/>
      </dsp:txXfrm>
    </dsp:sp>
    <dsp:sp modelId="{4D5933B2-9F43-4A10-8377-C32902838595}">
      <dsp:nvSpPr>
        <dsp:cNvPr id="0" name=""/>
        <dsp:cNvSpPr/>
      </dsp:nvSpPr>
      <dsp:spPr>
        <a:xfrm>
          <a:off x="5806182" y="0"/>
          <a:ext cx="2700066" cy="28369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 dirty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/>
            <a:t>Надана амбулаторна допомога</a:t>
          </a:r>
        </a:p>
      </dsp:txBody>
      <dsp:txXfrm>
        <a:off x="5806182" y="0"/>
        <a:ext cx="2700066" cy="851073"/>
      </dsp:txXfrm>
    </dsp:sp>
    <dsp:sp modelId="{C7CB8CDD-840F-4722-A807-B5354339B860}">
      <dsp:nvSpPr>
        <dsp:cNvPr id="0" name=""/>
        <dsp:cNvSpPr/>
      </dsp:nvSpPr>
      <dsp:spPr>
        <a:xfrm>
          <a:off x="6131032" y="1396757"/>
          <a:ext cx="2160053" cy="132868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73000"/>
                <a:satMod val="150000"/>
              </a:schemeClr>
            </a:gs>
            <a:gs pos="25000">
              <a:schemeClr val="accent1">
                <a:tint val="96000"/>
                <a:shade val="80000"/>
                <a:satMod val="105000"/>
              </a:schemeClr>
            </a:gs>
            <a:gs pos="38000">
              <a:schemeClr val="accent1">
                <a:tint val="96000"/>
                <a:shade val="59000"/>
                <a:satMod val="120000"/>
              </a:schemeClr>
            </a:gs>
            <a:gs pos="55000">
              <a:schemeClr val="accent1">
                <a:shade val="57000"/>
                <a:satMod val="120000"/>
              </a:schemeClr>
            </a:gs>
            <a:gs pos="80000">
              <a:schemeClr val="accent1">
                <a:shade val="56000"/>
                <a:satMod val="145000"/>
              </a:schemeClr>
            </a:gs>
            <a:gs pos="88000">
              <a:schemeClr val="accent1">
                <a:shade val="63000"/>
                <a:satMod val="160000"/>
              </a:schemeClr>
            </a:gs>
            <a:gs pos="100000">
              <a:schemeClr val="accent1"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1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1">
              <a:shade val="30000"/>
              <a:satMod val="20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/>
            <a:t>186 872 пацієнтам</a:t>
          </a:r>
        </a:p>
      </dsp:txBody>
      <dsp:txXfrm>
        <a:off x="6169948" y="1435673"/>
        <a:ext cx="2082221" cy="125085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41B69-3365-464D-96FD-307F2DE93765}">
      <dsp:nvSpPr>
        <dsp:cNvPr id="0" name=""/>
        <dsp:cNvSpPr/>
      </dsp:nvSpPr>
      <dsp:spPr>
        <a:xfrm>
          <a:off x="0" y="0"/>
          <a:ext cx="8147248" cy="221631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C940F7-76F0-43BA-A009-621E976AA192}">
      <dsp:nvSpPr>
        <dsp:cNvPr id="0" name=""/>
        <dsp:cNvSpPr/>
      </dsp:nvSpPr>
      <dsp:spPr>
        <a:xfrm>
          <a:off x="588986" y="295508"/>
          <a:ext cx="1299462" cy="162529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3A79B4-97BC-49A4-AEE7-06F2D700A125}">
      <dsp:nvSpPr>
        <dsp:cNvPr id="0" name=""/>
        <dsp:cNvSpPr/>
      </dsp:nvSpPr>
      <dsp:spPr>
        <a:xfrm rot="10800000">
          <a:off x="248176" y="2216314"/>
          <a:ext cx="1981082" cy="270882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/>
            <a:t>Аналізатор </a:t>
          </a:r>
          <a:r>
            <a:rPr lang="uk-UA" sz="2000" b="1" kern="1200" noProof="0" dirty="0" err="1"/>
            <a:t>гематологі-чний</a:t>
          </a:r>
          <a:r>
            <a:rPr lang="uk-UA" sz="2000" b="1" kern="1200" noProof="0" dirty="0"/>
            <a:t> </a:t>
          </a:r>
          <a:r>
            <a:rPr lang="uk-UA" sz="2000" b="1" kern="1200" noProof="0" dirty="0" err="1"/>
            <a:t>автоматич-ний</a:t>
          </a:r>
          <a:r>
            <a:rPr lang="uk-UA" sz="2000" b="1" kern="1200" noProof="0" dirty="0"/>
            <a:t> ВС-20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/>
            <a:t>239,9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/>
            <a:t>тис. грн. </a:t>
          </a:r>
        </a:p>
      </dsp:txBody>
      <dsp:txXfrm rot="10800000">
        <a:off x="309101" y="2216314"/>
        <a:ext cx="1859232" cy="2647904"/>
      </dsp:txXfrm>
    </dsp:sp>
    <dsp:sp modelId="{C9F0A88E-67EA-49C8-8027-476F347801FE}">
      <dsp:nvSpPr>
        <dsp:cNvPr id="0" name=""/>
        <dsp:cNvSpPr/>
      </dsp:nvSpPr>
      <dsp:spPr>
        <a:xfrm>
          <a:off x="2659497" y="295508"/>
          <a:ext cx="1299462" cy="162529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C20B04-9A85-42B8-999E-A8FECA186EEC}">
      <dsp:nvSpPr>
        <dsp:cNvPr id="0" name=""/>
        <dsp:cNvSpPr/>
      </dsp:nvSpPr>
      <dsp:spPr>
        <a:xfrm rot="10800000">
          <a:off x="2359204" y="2216314"/>
          <a:ext cx="1900047" cy="270882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err="1"/>
            <a:t>Електро-кардіограф</a:t>
          </a:r>
          <a:r>
            <a:rPr lang="uk-UA" sz="2000" b="1" kern="1200" noProof="0" dirty="0"/>
            <a:t> </a:t>
          </a:r>
          <a:r>
            <a:rPr lang="uk-UA" sz="2000" b="1" kern="1200" noProof="0" dirty="0" err="1"/>
            <a:t>Мідас</a:t>
          </a:r>
          <a:r>
            <a:rPr lang="uk-UA" sz="2000" b="1" kern="1200" noProof="0" dirty="0"/>
            <a:t> 6/12 (4 шт.)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/>
            <a:t>190,2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/>
            <a:t> тис. грн.</a:t>
          </a:r>
        </a:p>
      </dsp:txBody>
      <dsp:txXfrm rot="10800000">
        <a:off x="2417637" y="2216314"/>
        <a:ext cx="1783181" cy="2650396"/>
      </dsp:txXfrm>
    </dsp:sp>
    <dsp:sp modelId="{B8A7522B-6928-4087-BC08-A1F66C65C81B}">
      <dsp:nvSpPr>
        <dsp:cNvPr id="0" name=""/>
        <dsp:cNvSpPr/>
      </dsp:nvSpPr>
      <dsp:spPr>
        <a:xfrm>
          <a:off x="4671168" y="295508"/>
          <a:ext cx="1299462" cy="162529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8E5AF9-B827-4492-B7AE-86442600CF98}">
      <dsp:nvSpPr>
        <dsp:cNvPr id="0" name=""/>
        <dsp:cNvSpPr/>
      </dsp:nvSpPr>
      <dsp:spPr>
        <a:xfrm rot="10800000">
          <a:off x="4389198" y="2216314"/>
          <a:ext cx="1863402" cy="270882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/>
            <a:t>Сепаратор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000" b="1" kern="1200" noProof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000" b="1" kern="1200" noProof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/>
            <a:t>61,1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/>
            <a:t> тис. грн. </a:t>
          </a:r>
        </a:p>
      </dsp:txBody>
      <dsp:txXfrm rot="10800000">
        <a:off x="4446504" y="2216314"/>
        <a:ext cx="1748790" cy="2651523"/>
      </dsp:txXfrm>
    </dsp:sp>
    <dsp:sp modelId="{83A0EDF9-21E1-4A5E-A8E7-BDBAF7371EB8}">
      <dsp:nvSpPr>
        <dsp:cNvPr id="0" name=""/>
        <dsp:cNvSpPr/>
      </dsp:nvSpPr>
      <dsp:spPr>
        <a:xfrm>
          <a:off x="6491078" y="295508"/>
          <a:ext cx="1299462" cy="162529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38E60F-B98F-4F7E-9FF7-10209970830C}">
      <dsp:nvSpPr>
        <dsp:cNvPr id="0" name=""/>
        <dsp:cNvSpPr/>
      </dsp:nvSpPr>
      <dsp:spPr>
        <a:xfrm rot="10800000">
          <a:off x="6382547" y="2216314"/>
          <a:ext cx="1516524" cy="270882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err="1"/>
            <a:t>Білірубі-нометр</a:t>
          </a:r>
          <a:r>
            <a:rPr lang="uk-UA" sz="2000" b="1" kern="1200" noProof="0" dirty="0"/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000" b="1" kern="1200" noProof="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/>
            <a:t>58,2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/>
            <a:t> тис. грн.</a:t>
          </a:r>
        </a:p>
      </dsp:txBody>
      <dsp:txXfrm rot="10800000">
        <a:off x="6429185" y="2216314"/>
        <a:ext cx="1423248" cy="266219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8035C8-3454-4D72-B713-A076AF86929D}">
      <dsp:nvSpPr>
        <dsp:cNvPr id="0" name=""/>
        <dsp:cNvSpPr/>
      </dsp:nvSpPr>
      <dsp:spPr>
        <a:xfrm>
          <a:off x="0" y="256141"/>
          <a:ext cx="8435280" cy="1350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/>
            <a:t>Програма підтримки та розвитку установ охорони здоров’я у КНП «</a:t>
          </a:r>
          <a:r>
            <a:rPr lang="uk-UA" sz="2500" kern="1200" dirty="0" err="1"/>
            <a:t>Сокальська</a:t>
          </a:r>
          <a:r>
            <a:rPr lang="uk-UA" sz="2500" kern="1200" dirty="0"/>
            <a:t> РЛ» на 2022 - 2025 роки</a:t>
          </a:r>
        </a:p>
      </dsp:txBody>
      <dsp:txXfrm>
        <a:off x="65935" y="322076"/>
        <a:ext cx="8303410" cy="1218810"/>
      </dsp:txXfrm>
    </dsp:sp>
    <dsp:sp modelId="{C94B2813-FC36-41A0-8D22-807B7DA3E363}">
      <dsp:nvSpPr>
        <dsp:cNvPr id="0" name=""/>
        <dsp:cNvSpPr/>
      </dsp:nvSpPr>
      <dsp:spPr>
        <a:xfrm>
          <a:off x="0" y="1606822"/>
          <a:ext cx="8435280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820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800" kern="1200" dirty="0"/>
            <a:t>суму 21 586,310 тис. грн.</a:t>
          </a:r>
        </a:p>
      </dsp:txBody>
      <dsp:txXfrm>
        <a:off x="0" y="1606822"/>
        <a:ext cx="8435280" cy="496800"/>
      </dsp:txXfrm>
    </dsp:sp>
    <dsp:sp modelId="{E2CFC530-FD61-4569-A0C9-5897C42B3B12}">
      <dsp:nvSpPr>
        <dsp:cNvPr id="0" name=""/>
        <dsp:cNvSpPr/>
      </dsp:nvSpPr>
      <dsp:spPr>
        <a:xfrm>
          <a:off x="0" y="2103622"/>
          <a:ext cx="8435280" cy="16693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/>
            <a:t>Програма забезпечення медикаментами та виробами медичного призначення пільгової категорії населення </a:t>
          </a:r>
          <a:r>
            <a:rPr lang="uk-UA" sz="2500" kern="1200" dirty="0" err="1"/>
            <a:t>Сокальської</a:t>
          </a:r>
          <a:r>
            <a:rPr lang="uk-UA" sz="2500" kern="1200" dirty="0"/>
            <a:t> міської територіальної громади  на 2022 - 2025 роки</a:t>
          </a:r>
        </a:p>
      </dsp:txBody>
      <dsp:txXfrm>
        <a:off x="81493" y="2185115"/>
        <a:ext cx="8272294" cy="1506412"/>
      </dsp:txXfrm>
    </dsp:sp>
    <dsp:sp modelId="{291CE418-D8A8-4C90-9BA3-8D84935D82F2}">
      <dsp:nvSpPr>
        <dsp:cNvPr id="0" name=""/>
        <dsp:cNvSpPr/>
      </dsp:nvSpPr>
      <dsp:spPr>
        <a:xfrm>
          <a:off x="0" y="3773021"/>
          <a:ext cx="8435280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820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800" kern="1200" dirty="0"/>
            <a:t>суму 1 939,400 тис. грн.</a:t>
          </a:r>
        </a:p>
      </dsp:txBody>
      <dsp:txXfrm>
        <a:off x="0" y="3773021"/>
        <a:ext cx="8435280" cy="4968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01E1F9-8967-4841-BC0C-8A74DBEE9985}">
      <dsp:nvSpPr>
        <dsp:cNvPr id="0" name=""/>
        <dsp:cNvSpPr/>
      </dsp:nvSpPr>
      <dsp:spPr>
        <a:xfrm>
          <a:off x="-102356" y="0"/>
          <a:ext cx="4525962" cy="452596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521C3C-BFB7-4345-B39B-0BE0941FF30E}">
      <dsp:nvSpPr>
        <dsp:cNvPr id="0" name=""/>
        <dsp:cNvSpPr/>
      </dsp:nvSpPr>
      <dsp:spPr>
        <a:xfrm>
          <a:off x="2139093" y="0"/>
          <a:ext cx="6709072" cy="45259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/>
            <a:t>Організація та координація роботи </a:t>
          </a:r>
        </a:p>
      </dsp:txBody>
      <dsp:txXfrm>
        <a:off x="2139093" y="0"/>
        <a:ext cx="3354536" cy="2149832"/>
      </dsp:txXfrm>
    </dsp:sp>
    <dsp:sp modelId="{448C75F7-AE69-44BF-8193-D0305C25A32C}">
      <dsp:nvSpPr>
        <dsp:cNvPr id="0" name=""/>
        <dsp:cNvSpPr/>
      </dsp:nvSpPr>
      <dsp:spPr>
        <a:xfrm>
          <a:off x="1085708" y="2149832"/>
          <a:ext cx="2149832" cy="214983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BBFB1F-2FCA-4111-86F0-20E8EBB37315}">
      <dsp:nvSpPr>
        <dsp:cNvPr id="0" name=""/>
        <dsp:cNvSpPr/>
      </dsp:nvSpPr>
      <dsp:spPr>
        <a:xfrm>
          <a:off x="2160624" y="2115392"/>
          <a:ext cx="6666010" cy="221871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/>
            <a:t>Надавачі соціальних послуг</a:t>
          </a:r>
        </a:p>
      </dsp:txBody>
      <dsp:txXfrm>
        <a:off x="2160624" y="2115392"/>
        <a:ext cx="3333005" cy="2218713"/>
      </dsp:txXfrm>
    </dsp:sp>
    <dsp:sp modelId="{DA7B4014-0371-4389-8DE1-04170B1FD2F8}">
      <dsp:nvSpPr>
        <dsp:cNvPr id="0" name=""/>
        <dsp:cNvSpPr/>
      </dsp:nvSpPr>
      <dsp:spPr>
        <a:xfrm>
          <a:off x="5328596" y="0"/>
          <a:ext cx="3663072" cy="2149832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/>
            <a:t>Відділ соціального захисту населення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/>
            <a:t>Відділ «Служба у справах дітей»</a:t>
          </a:r>
        </a:p>
      </dsp:txBody>
      <dsp:txXfrm>
        <a:off x="5328596" y="0"/>
        <a:ext cx="3663072" cy="2149832"/>
      </dsp:txXfrm>
    </dsp:sp>
    <dsp:sp modelId="{861489B7-C0E6-4E83-B8C9-DD3E2B8D18EB}">
      <dsp:nvSpPr>
        <dsp:cNvPr id="0" name=""/>
        <dsp:cNvSpPr/>
      </dsp:nvSpPr>
      <dsp:spPr>
        <a:xfrm>
          <a:off x="5288916" y="2149832"/>
          <a:ext cx="3742431" cy="2149832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/>
            <a:t>Комунальна установа «Центр надання соціальних послуг» </a:t>
          </a:r>
          <a:r>
            <a:rPr lang="uk-UA" sz="1800" kern="1200" dirty="0" err="1"/>
            <a:t>Сокальської</a:t>
          </a:r>
          <a:r>
            <a:rPr lang="uk-UA" sz="1800" kern="1200" dirty="0"/>
            <a:t> міської ради Львівської області;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err="1"/>
            <a:t>Сокальська</a:t>
          </a:r>
          <a:r>
            <a:rPr lang="uk-UA" sz="1800" kern="1200" dirty="0"/>
            <a:t> районна асоціація інвалідів;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/>
            <a:t>Благодійна організація Благодійний фонд «</a:t>
          </a:r>
          <a:r>
            <a:rPr lang="uk-UA" sz="1800" kern="1200" dirty="0" err="1"/>
            <a:t>Карітас</a:t>
          </a:r>
          <a:r>
            <a:rPr lang="uk-UA" sz="1800" kern="1200" dirty="0"/>
            <a:t>» - </a:t>
          </a:r>
          <a:r>
            <a:rPr lang="uk-UA" sz="1800" kern="1200" dirty="0" err="1"/>
            <a:t>Сокаль</a:t>
          </a:r>
          <a:endParaRPr lang="uk-UA" sz="1800" kern="1200" dirty="0"/>
        </a:p>
      </dsp:txBody>
      <dsp:txXfrm>
        <a:off x="5288916" y="2149832"/>
        <a:ext cx="3742431" cy="21498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0.19252</cdr:x>
      <cdr:y>0.20003</cdr:y>
    </cdr:from>
    <cdr:to>
      <cdr:x>0.27824</cdr:x>
      <cdr:y>0.35669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BB7826A-FEEB-9E81-96DF-7DBE14B2E0DE}"/>
            </a:ext>
          </a:extLst>
        </cdr:cNvPr>
        <cdr:cNvSpPr txBox="1"/>
      </cdr:nvSpPr>
      <cdr:spPr>
        <a:xfrm xmlns:a="http://schemas.openxmlformats.org/drawingml/2006/main">
          <a:off x="2053653" y="11675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8665F-FB55-4D48-9A5D-7D851C3BE648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71233-385E-41A0-B59B-D18CCFF463BA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76830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71233-385E-41A0-B59B-D18CCFF463BA}" type="slidenum">
              <a:rPr lang="uk-UA" smtClean="0"/>
              <a:pPr/>
              <a:t>1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32892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71233-385E-41A0-B59B-D18CCFF463BA}" type="slidenum">
              <a:rPr lang="uk-UA" smtClean="0"/>
              <a:pPr/>
              <a:t>2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80444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71233-385E-41A0-B59B-D18CCFF463BA}" type="slidenum">
              <a:rPr lang="uk-UA" smtClean="0"/>
              <a:pPr/>
              <a:t>3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25577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71233-385E-41A0-B59B-D18CCFF463BA}" type="slidenum">
              <a:rPr lang="uk-UA" smtClean="0"/>
              <a:pPr/>
              <a:t>4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70131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71233-385E-41A0-B59B-D18CCFF463BA}" type="slidenum">
              <a:rPr lang="uk-UA" smtClean="0"/>
              <a:pPr/>
              <a:t>5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35243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71233-385E-41A0-B59B-D18CCFF463BA}" type="slidenum">
              <a:rPr lang="uk-UA" smtClean="0"/>
              <a:pPr/>
              <a:t>15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33582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801919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3614501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72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737317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0241279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7803352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E3826A-1904-44B1-94F3-DDAB6ADA0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80533-C0B7-469A-89DC-86C83EB9D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10291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10972800" cy="4526280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6527D-73CD-444B-9B0D-964B5F973F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1D626-FE4C-4A3B-90E0-6D83043EFD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27720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27A20-3722-4337-84F2-17D4D61739F6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07D6EE-6F65-43BC-8019-E6E24AB34E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638390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1575673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BAF1AC-D387-44C6-A9CD-B60E547D1DC4}" type="datetimeFigureOut">
              <a:rPr kumimoji="0" lang="uk-UA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14.03.2025</a:t>
            </a:fld>
            <a:endParaRPr kumimoji="0" lang="uk-UA" sz="105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5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3672EF-81F8-4A1B-A7F1-F1557B7FFFC0}" type="slidenum">
              <a:rPr kumimoji="0" lang="uk-UA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36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373381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BAF1AC-D387-44C6-A9CD-B60E547D1DC4}" type="datetimeFigureOut">
              <a:rPr kumimoji="0" lang="uk-UA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14.03.2025</a:t>
            </a:fld>
            <a:endParaRPr kumimoji="0" lang="uk-UA" sz="105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5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3672EF-81F8-4A1B-A7F1-F1557B7FFFC0}" type="slidenum">
              <a:rPr kumimoji="0" lang="uk-UA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36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762530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4008492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BAF1AC-D387-44C6-A9CD-B60E547D1DC4}" type="datetimeFigureOut">
              <a:rPr kumimoji="0" lang="uk-UA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14.03.2025</a:t>
            </a:fld>
            <a:endParaRPr kumimoji="0" lang="uk-UA" sz="105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5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3672EF-81F8-4A1B-A7F1-F1557B7FFFC0}" type="slidenum">
              <a:rPr kumimoji="0" lang="uk-UA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36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284800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BAF1AC-D387-44C6-A9CD-B60E547D1DC4}" type="datetimeFigureOut">
              <a:rPr kumimoji="0" lang="uk-UA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14.03.2025</a:t>
            </a:fld>
            <a:endParaRPr kumimoji="0" lang="uk-UA" sz="105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5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3672EF-81F8-4A1B-A7F1-F1557B7FFFC0}" type="slidenum">
              <a:rPr kumimoji="0" lang="uk-UA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36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935474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72085" y="3337560"/>
            <a:ext cx="8640064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77400" y="1544812"/>
            <a:ext cx="8640064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14.03.2025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473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14.03.2025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88509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14.03.2025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5173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60864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6438603" y="1073888"/>
            <a:ext cx="5762848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498621" y="2"/>
            <a:ext cx="7352715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6635304" y="1285480"/>
            <a:ext cx="4114800" cy="15849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924800" y="0"/>
            <a:ext cx="3657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7924800" y="4267200"/>
            <a:ext cx="42672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7924800" y="0"/>
            <a:ext cx="18288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7931156" y="4246564"/>
            <a:ext cx="2787649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7924800" y="4267200"/>
            <a:ext cx="2133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7924800" y="1371600"/>
            <a:ext cx="42672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7924800" y="1752600"/>
            <a:ext cx="42672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1320800" y="4267200"/>
            <a:ext cx="660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711200" y="4267200"/>
            <a:ext cx="7112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489099" y="2438400"/>
            <a:ext cx="75184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489099" y="2133600"/>
            <a:ext cx="75184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6096000" y="4267200"/>
            <a:ext cx="18288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anchor="t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42536" y="1351674"/>
            <a:ext cx="7624064" cy="977487"/>
          </a:xfrm>
        </p:spPr>
        <p:txBody>
          <a:bodyPr lIns="82296" tIns="45720" bIns="0" anchor="t"/>
          <a:lstStyle>
            <a:lvl1pPr marL="7315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9EE7D66C-4A57-4225-BE89-8310FE16A006}" type="datetimeFigureOut">
              <a:rPr lang="uk-UA" smtClean="0">
                <a:solidFill>
                  <a:srgbClr val="C8C8B1"/>
                </a:solidFill>
              </a:rPr>
              <a:pPr defTabSz="1219170"/>
              <a:t>14.03.2025</a:t>
            </a:fld>
            <a:endParaRPr lang="uk-UA">
              <a:solidFill>
                <a:srgbClr val="C8C8B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uk-UA">
              <a:solidFill>
                <a:srgbClr val="C8C8B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E2AF7F13-620C-40D7-ABAF-75D0DE88F68A}" type="slidenum">
              <a:rPr lang="uk-UA" smtClean="0">
                <a:solidFill>
                  <a:srgbClr val="C8C8B1"/>
                </a:solidFill>
              </a:rPr>
              <a:pPr defTabSz="1219170"/>
              <a:t>‹#›</a:t>
            </a:fld>
            <a:endParaRPr lang="uk-UA">
              <a:solidFill>
                <a:srgbClr val="C8C8B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4213" y="402266"/>
            <a:ext cx="1133856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536" y="512064"/>
            <a:ext cx="10875264" cy="777240"/>
          </a:xfrm>
        </p:spPr>
        <p:txBody>
          <a:bodyPr tIns="64008"/>
          <a:lstStyle>
            <a:lvl1pPr algn="l">
              <a:buNone/>
              <a:defRPr sz="5067" b="0" cap="none" spc="-200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495384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548145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597933" y="680477"/>
            <a:ext cx="1219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635603" y="680477"/>
            <a:ext cx="1219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7304" y="680477"/>
            <a:ext cx="48768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1741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7534073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2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9296861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7981465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4134853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2243819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6188158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2012153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296BB-479D-4B0B-A5B9-C52478E99E8B}" type="datetimeFigureOut">
              <a:rPr lang="uk-UA" smtClean="0"/>
              <a:pPr/>
              <a:t>14.03.2025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9BC27-5DBE-429B-9597-274730C15D92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8900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35" r:id="rId14"/>
    <p:sldLayoutId id="2147483750" r:id="rId15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27A20-3722-4337-84F2-17D4D61739F6}" type="datetimeFigureOut">
              <a:rPr lang="ru-RU" smtClean="0"/>
              <a:pPr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7D6EE-6F65-43BC-8019-E6E24AB34E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39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61" r:id="rId2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6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AF1AC-D387-44C6-A9CD-B60E547D1DC4}" type="datetimeFigureOut">
              <a:rPr lang="uk-UA" smtClean="0"/>
              <a:pPr/>
              <a:t>14.03.2025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672EF-81F8-4A1B-A7F1-F1557B7FFFC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210793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9753600" y="0"/>
            <a:ext cx="24384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995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422065"/>
            <a:ext cx="28448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165600" y="6422065"/>
            <a:ext cx="38608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871200" y="6422065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4947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4" r:id="rId3"/>
    <p:sldLayoutId id="2147483765" r:id="rId4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48768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8" name="Прямоугольник 7"/>
          <p:cNvSpPr/>
          <p:nvPr/>
        </p:nvSpPr>
        <p:spPr>
          <a:xfrm>
            <a:off x="340388" y="5047395"/>
            <a:ext cx="97536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9" name="Прямоугольник 8"/>
          <p:cNvSpPr/>
          <p:nvPr/>
        </p:nvSpPr>
        <p:spPr>
          <a:xfrm>
            <a:off x="340388" y="4796819"/>
            <a:ext cx="97536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10" name="Прямоугольник 9"/>
          <p:cNvSpPr/>
          <p:nvPr/>
        </p:nvSpPr>
        <p:spPr>
          <a:xfrm>
            <a:off x="340388" y="4637685"/>
            <a:ext cx="97536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11" name="Прямоугольник 10"/>
          <p:cNvSpPr/>
          <p:nvPr/>
        </p:nvSpPr>
        <p:spPr>
          <a:xfrm>
            <a:off x="340388" y="4542559"/>
            <a:ext cx="97536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2744" y="680477"/>
            <a:ext cx="6096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58764" y="680477"/>
            <a:ext cx="36576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33360" y="680477"/>
            <a:ext cx="1219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17" name="Прямоугольник 16"/>
          <p:cNvSpPr/>
          <p:nvPr/>
        </p:nvSpPr>
        <p:spPr>
          <a:xfrm>
            <a:off x="295691" y="680477"/>
            <a:ext cx="1219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219200" y="512064"/>
            <a:ext cx="103632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219200" y="1783560"/>
            <a:ext cx="103632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6360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467">
                <a:solidFill>
                  <a:schemeClr val="tx2"/>
                </a:solidFill>
              </a:defRPr>
            </a:lvl1pPr>
            <a:extLst/>
          </a:lstStyle>
          <a:p>
            <a:fld id="{9EE7D66C-4A57-4225-BE89-8310FE16A006}" type="datetimeFigureOut">
              <a:rPr lang="uk-UA" smtClean="0"/>
              <a:pPr/>
              <a:t>14.03.2025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19200" y="6416676"/>
            <a:ext cx="74168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467"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1480800" y="64166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600">
                <a:solidFill>
                  <a:schemeClr val="tx2"/>
                </a:solidFill>
              </a:defRPr>
            </a:lvl1pPr>
            <a:extLst/>
          </a:lstStyle>
          <a:p>
            <a:fld id="{E2AF7F13-620C-40D7-ABAF-75D0DE88F68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89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rtl="0" eaLnBrk="1" latinLnBrk="0" hangingPunct="1">
        <a:spcBef>
          <a:spcPct val="0"/>
        </a:spcBef>
        <a:buNone/>
        <a:defRPr kumimoji="0" sz="5333" kern="1200" spc="-133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548626" indent="-457189" algn="l" rtl="0" eaLnBrk="1" latinLnBrk="0" hangingPunct="1">
        <a:spcBef>
          <a:spcPts val="933"/>
        </a:spcBef>
        <a:buClr>
          <a:schemeClr val="tx2"/>
        </a:buClr>
        <a:buSzPct val="95000"/>
        <a:buFont typeface="Wingdings"/>
        <a:buChar char=""/>
        <a:defRPr kumimoji="0"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87527" indent="-38099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328895" indent="-304792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2454" indent="-304792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933" kern="1200">
          <a:solidFill>
            <a:schemeClr val="tx1"/>
          </a:solidFill>
          <a:latin typeface="+mn-lt"/>
          <a:ea typeface="+mn-ea"/>
          <a:cs typeface="+mn-cs"/>
        </a:defRPr>
      </a:lvl4pPr>
      <a:lvl5pPr marL="1975055" indent="-280409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2279847" indent="-280409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2535873" indent="-243834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2791898" indent="-243834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3047924" indent="-243834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2133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8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3.jpeg"/><Relationship Id="rId11" Type="http://schemas.openxmlformats.org/officeDocument/2006/relationships/image" Target="../media/image98.jpeg"/><Relationship Id="rId5" Type="http://schemas.openxmlformats.org/officeDocument/2006/relationships/image" Target="../media/image92.jpeg"/><Relationship Id="rId10" Type="http://schemas.openxmlformats.org/officeDocument/2006/relationships/image" Target="../media/image97.jpeg"/><Relationship Id="rId4" Type="http://schemas.openxmlformats.org/officeDocument/2006/relationships/image" Target="../media/image91.jpeg"/><Relationship Id="rId9" Type="http://schemas.openxmlformats.org/officeDocument/2006/relationships/image" Target="../media/image9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7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40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4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50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7" Type="http://schemas.openxmlformats.org/officeDocument/2006/relationships/image" Target="../media/image156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55.jpeg"/><Relationship Id="rId5" Type="http://schemas.openxmlformats.org/officeDocument/2006/relationships/image" Target="../media/image154.jpeg"/><Relationship Id="rId4" Type="http://schemas.openxmlformats.org/officeDocument/2006/relationships/image" Target="../media/image153.jpe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jpeg"/><Relationship Id="rId3" Type="http://schemas.openxmlformats.org/officeDocument/2006/relationships/image" Target="../media/image158.jpeg"/><Relationship Id="rId7" Type="http://schemas.openxmlformats.org/officeDocument/2006/relationships/image" Target="../media/image162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61.jpeg"/><Relationship Id="rId5" Type="http://schemas.openxmlformats.org/officeDocument/2006/relationships/image" Target="../media/image160.jpeg"/><Relationship Id="rId10" Type="http://schemas.openxmlformats.org/officeDocument/2006/relationships/image" Target="../media/image165.jpeg"/><Relationship Id="rId4" Type="http://schemas.openxmlformats.org/officeDocument/2006/relationships/image" Target="../media/image159.jpeg"/><Relationship Id="rId9" Type="http://schemas.openxmlformats.org/officeDocument/2006/relationships/image" Target="../media/image164.jpe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jpeg"/><Relationship Id="rId3" Type="http://schemas.openxmlformats.org/officeDocument/2006/relationships/image" Target="../media/image167.jpeg"/><Relationship Id="rId7" Type="http://schemas.openxmlformats.org/officeDocument/2006/relationships/image" Target="../media/image171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70.jpeg"/><Relationship Id="rId5" Type="http://schemas.openxmlformats.org/officeDocument/2006/relationships/image" Target="../media/image169.jpeg"/><Relationship Id="rId10" Type="http://schemas.openxmlformats.org/officeDocument/2006/relationships/image" Target="../media/image174.jpeg"/><Relationship Id="rId4" Type="http://schemas.openxmlformats.org/officeDocument/2006/relationships/image" Target="../media/image168.jpeg"/><Relationship Id="rId9" Type="http://schemas.openxmlformats.org/officeDocument/2006/relationships/image" Target="../media/image173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85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3F3594-75CA-4F52-B230-422AA65C9B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8" y="18472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97377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091" y="665019"/>
            <a:ext cx="10741891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uk-U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Найбільшими </a:t>
            </a:r>
            <a:r>
              <a:rPr lang="uk-UA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платниками податку на доходи фізичних осіб в </a:t>
            </a:r>
            <a:r>
              <a:rPr lang="uk-U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звітному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періоді </a:t>
            </a:r>
            <a:r>
              <a:rPr lang="uk-UA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(сплачено 64%) були: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ДП „СУНДС Текстиль Україна” – 24 091,7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КУ „ЦОЗО” Сокальської міської ради – 23 569,5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ТзОВ „ТД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Сокме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– 19 793,2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ПП „Західний Буг” – 17 277,1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ТзОВ „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Софро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– 13 329,3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КНП „Сокальська районна лікарня” Сокальської МР – 12 810,6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Найбільшими платниками єдиного податку в звітному періоді були: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ПП „Західний Буг” – 3 527,6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ПП „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Інвестзахідбуд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– 702,7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ФОП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Новосілець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О.Я. – 675,3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ФОП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Демишин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М.Г. – 484,2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ФОП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Ярміл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М.С. – 422,2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28736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8982" y="175492"/>
            <a:ext cx="10741891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uk-UA" sz="23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Найбільшими </a:t>
            </a:r>
            <a:r>
              <a:rPr lang="uk-UA" sz="23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платниками земельного податку та орендної плати </a:t>
            </a:r>
            <a:r>
              <a:rPr lang="uk-UA" sz="23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3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земельні </a:t>
            </a:r>
            <a:r>
              <a:rPr lang="uk-UA" sz="23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ділянки у звітному періоді були: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ПП „Західний Буг” – 5 842,9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АТ „Укрзалізниця” – 5 299,5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ФГ „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Агронестор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– 2 451,0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ТОВ „Компанія Клімат Плюс” – 1 451,9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ТзОВ „ТВЦ „Ватра”” – 1 109,9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ТзОВ „Мебель-Сервіс” – 857,9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ТОВ НВП „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Укроргсинтез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– 755,6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ФГ „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Юзепівка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– 716,4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АТ „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Львівгаз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– 713,1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uk-UA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ТОВ 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„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Перв’ятичі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Агроком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– 666,9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Найбільшими платниками акцизного податку з роздрібної торгівлі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алкогольними напоями в звітному періоді були: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ТзОВ „АТБ Маркет” – 1 342,0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ТзОВ ТВК „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Львівхолод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– 266,4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ТОВ „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ПроТекЛогістик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– 111,0 </a:t>
            </a:r>
            <a:r>
              <a:rPr lang="uk-UA" sz="23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тис.грн</a:t>
            </a:r>
            <a:r>
              <a:rPr lang="uk-UA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3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76410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84" y="138108"/>
            <a:ext cx="10903216" cy="660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396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04" y="161925"/>
            <a:ext cx="11509096" cy="6566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820262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135" y="350606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ІНВЕСТИЦІЇ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6415" y="1557463"/>
            <a:ext cx="45688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/>
              <a:t>Інвестиційні об</a:t>
            </a:r>
            <a:r>
              <a:rPr lang="en-US" sz="2400" dirty="0"/>
              <a:t>’</a:t>
            </a:r>
            <a:r>
              <a:rPr lang="uk-UA" sz="2400" dirty="0" err="1"/>
              <a:t>єкти</a:t>
            </a:r>
            <a:r>
              <a:rPr lang="uk-UA" sz="2400" dirty="0"/>
              <a:t> громади: </a:t>
            </a:r>
          </a:p>
          <a:p>
            <a:r>
              <a:rPr lang="uk-UA" sz="2800" b="1" dirty="0"/>
              <a:t> </a:t>
            </a:r>
            <a:r>
              <a:rPr lang="uk-UA" sz="2400" b="1" dirty="0"/>
              <a:t>- типу «</a:t>
            </a:r>
            <a:r>
              <a:rPr lang="en-US" sz="2400" b="1" dirty="0"/>
              <a:t>Brownfield» – 4 </a:t>
            </a:r>
            <a:r>
              <a:rPr lang="uk-UA" sz="2400" b="1" dirty="0"/>
              <a:t>об’єкти </a:t>
            </a:r>
          </a:p>
          <a:p>
            <a:r>
              <a:rPr lang="uk-UA" sz="2400" b="1" dirty="0"/>
              <a:t> - типу «</a:t>
            </a:r>
            <a:r>
              <a:rPr lang="en-US" sz="2400" b="1" dirty="0"/>
              <a:t>Greenfield» – 18 </a:t>
            </a:r>
            <a:r>
              <a:rPr lang="uk-UA" sz="2400" b="1" dirty="0"/>
              <a:t>об’єктів</a:t>
            </a:r>
          </a:p>
        </p:txBody>
      </p:sp>
      <p:pic>
        <p:nvPicPr>
          <p:cNvPr id="6146" name="Picture 2" descr="D:\2022 рік\invest\паспорти інвест.об'єктів\ділянки_вул.Тартаківська1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5" t="5350" r="5283"/>
          <a:stretch/>
        </p:blipFill>
        <p:spPr bwMode="auto">
          <a:xfrm>
            <a:off x="4865299" y="1423663"/>
            <a:ext cx="4275218" cy="247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330" y="3926758"/>
            <a:ext cx="3843061" cy="2776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27" y="3778370"/>
            <a:ext cx="3816990" cy="2924704"/>
          </a:xfrm>
          <a:prstGeom prst="rect">
            <a:avLst/>
          </a:prstGeom>
          <a:noFill/>
        </p:spPr>
      </p:pic>
      <p:pic>
        <p:nvPicPr>
          <p:cNvPr id="9" name="Рисунок 8" descr="D:\2024 рік\invest\IMG-37ad1ff150ed7079ffc328c4699ad18e-V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382" y="1608812"/>
            <a:ext cx="2838699" cy="2164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8"/>
          <a:stretch/>
        </p:blipFill>
        <p:spPr bwMode="auto">
          <a:xfrm>
            <a:off x="9140517" y="4045789"/>
            <a:ext cx="2703929" cy="26572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469322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652" y="454123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ІНВЕСТИЦІЇ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5825" y="1367683"/>
            <a:ext cx="112833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2600" i="1" dirty="0" err="1"/>
              <a:t>Сокальщина</a:t>
            </a:r>
            <a:r>
              <a:rPr lang="ru-RU" sz="2600" i="1" dirty="0"/>
              <a:t> є </a:t>
            </a:r>
            <a:r>
              <a:rPr lang="ru-RU" sz="2600" i="1" dirty="0" err="1"/>
              <a:t>лідером</a:t>
            </a:r>
            <a:r>
              <a:rPr lang="ru-RU" sz="2600" i="1" dirty="0"/>
              <a:t> на </a:t>
            </a:r>
            <a:r>
              <a:rPr lang="ru-RU" sz="2600" i="1" dirty="0" err="1"/>
              <a:t>Львівщині</a:t>
            </a:r>
            <a:r>
              <a:rPr lang="ru-RU" sz="2600" i="1" dirty="0"/>
              <a:t> по </a:t>
            </a:r>
            <a:r>
              <a:rPr lang="ru-RU" sz="2600" i="1" dirty="0" err="1"/>
              <a:t>виробництву</a:t>
            </a:r>
            <a:r>
              <a:rPr lang="ru-RU" sz="2600" i="1" dirty="0"/>
              <a:t> </a:t>
            </a:r>
            <a:r>
              <a:rPr lang="ru-RU" sz="2600" i="1" dirty="0" err="1"/>
              <a:t>товарної</a:t>
            </a:r>
            <a:r>
              <a:rPr lang="ru-RU" sz="2600" i="1" dirty="0"/>
              <a:t> </a:t>
            </a:r>
            <a:r>
              <a:rPr lang="ru-RU" sz="2600" i="1" dirty="0" err="1"/>
              <a:t>продукції</a:t>
            </a:r>
            <a:r>
              <a:rPr lang="ru-RU" sz="2600" i="1" dirty="0"/>
              <a:t> </a:t>
            </a:r>
            <a:r>
              <a:rPr lang="ru-RU" sz="2600" i="1" dirty="0" err="1"/>
              <a:t>сільськогосподарських</a:t>
            </a:r>
            <a:r>
              <a:rPr lang="ru-RU" sz="2600" i="1" dirty="0"/>
              <a:t> </a:t>
            </a:r>
            <a:r>
              <a:rPr lang="ru-RU" sz="2600" i="1" dirty="0" err="1"/>
              <a:t>підприємств</a:t>
            </a:r>
            <a:r>
              <a:rPr lang="ru-RU" sz="2600" i="1" dirty="0"/>
              <a:t>. </a:t>
            </a:r>
            <a:r>
              <a:rPr lang="ru-RU" sz="2600" i="1" dirty="0" err="1"/>
              <a:t>Розвивається</a:t>
            </a:r>
            <a:r>
              <a:rPr lang="ru-RU" sz="2600" i="1" dirty="0"/>
              <a:t> </a:t>
            </a:r>
            <a:r>
              <a:rPr lang="ru-RU" sz="2600" i="1" dirty="0" err="1"/>
              <a:t>переробка</a:t>
            </a:r>
            <a:r>
              <a:rPr lang="ru-RU" sz="2600" i="1" dirty="0"/>
              <a:t> с/г </a:t>
            </a:r>
            <a:r>
              <a:rPr lang="ru-RU" sz="2600" i="1" dirty="0" err="1"/>
              <a:t>продукції</a:t>
            </a:r>
            <a:r>
              <a:rPr lang="ru-RU" sz="2600" i="1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799" y="2284190"/>
            <a:ext cx="40457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ТОВ «ЕКО ЕКСПОРТ» </a:t>
            </a:r>
            <a:r>
              <a:rPr lang="ru-RU" dirty="0"/>
              <a:t>(</a:t>
            </a:r>
            <a:r>
              <a:rPr lang="ru-RU" dirty="0" err="1"/>
              <a:t>с.Варяж</a:t>
            </a:r>
            <a:r>
              <a:rPr lang="ru-RU" dirty="0"/>
              <a:t>), </a:t>
            </a:r>
            <a:r>
              <a:rPr lang="ru-RU" dirty="0" err="1"/>
              <a:t>основний</a:t>
            </a:r>
            <a:r>
              <a:rPr lang="ru-RU" dirty="0"/>
              <a:t> вид </a:t>
            </a:r>
            <a:r>
              <a:rPr lang="ru-RU" dirty="0" err="1"/>
              <a:t>діяльності</a:t>
            </a:r>
            <a:r>
              <a:rPr lang="ru-RU" dirty="0"/>
              <a:t> - </a:t>
            </a:r>
            <a:r>
              <a:rPr lang="ru-RU" dirty="0" err="1"/>
              <a:t>виробництво</a:t>
            </a:r>
            <a:r>
              <a:rPr lang="ru-RU" dirty="0"/>
              <a:t> </a:t>
            </a:r>
            <a:r>
              <a:rPr lang="ru-RU" dirty="0" err="1"/>
              <a:t>олії</a:t>
            </a:r>
            <a:r>
              <a:rPr lang="ru-RU" dirty="0"/>
              <a:t> та </a:t>
            </a:r>
            <a:r>
              <a:rPr lang="ru-RU" dirty="0" err="1"/>
              <a:t>тваринних</a:t>
            </a:r>
            <a:r>
              <a:rPr lang="ru-RU" dirty="0"/>
              <a:t> </a:t>
            </a:r>
            <a:r>
              <a:rPr lang="ru-RU" dirty="0" err="1"/>
              <a:t>жирів</a:t>
            </a:r>
            <a:r>
              <a:rPr lang="ru-RU" dirty="0"/>
              <a:t>. </a:t>
            </a:r>
          </a:p>
        </p:txBody>
      </p:sp>
      <p:pic>
        <p:nvPicPr>
          <p:cNvPr id="2051" name="Picture 3" descr="D:\2024 рік\звіт Касян С.В. за 2023 рік\Варяж\IMG-8edcae5cebbaf1e4681b897b0ae2587a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02"/>
          <a:stretch/>
        </p:blipFill>
        <p:spPr bwMode="auto">
          <a:xfrm>
            <a:off x="6783643" y="3209026"/>
            <a:ext cx="3309392" cy="34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802" y="3841732"/>
            <a:ext cx="4211864" cy="281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69289" y="6345657"/>
            <a:ext cx="1845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i="1" dirty="0"/>
              <a:t>фото ілюстративне</a:t>
            </a:r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777446" y="2385488"/>
            <a:ext cx="4662575" cy="7207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800" b="1" dirty="0"/>
              <a:t>ТОВ «СКАЙ ПРОТЕЇН» (</a:t>
            </a:r>
            <a:r>
              <a:rPr lang="ru-RU" sz="1800" b="1" dirty="0" err="1"/>
              <a:t>м.Сокаль</a:t>
            </a:r>
            <a:r>
              <a:rPr lang="ru-RU" sz="1800" b="1" dirty="0"/>
              <a:t>) </a:t>
            </a:r>
            <a:endParaRPr lang="ru-RU" sz="1800" dirty="0"/>
          </a:p>
          <a:p>
            <a:pPr marL="0" indent="0" algn="ct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800" i="1" dirty="0"/>
              <a:t>завод </a:t>
            </a:r>
            <a:r>
              <a:rPr lang="ru-RU" sz="1800" i="1" dirty="0" err="1"/>
              <a:t>із</a:t>
            </a:r>
            <a:r>
              <a:rPr lang="ru-RU" sz="1800" i="1" dirty="0"/>
              <a:t> </a:t>
            </a:r>
            <a:r>
              <a:rPr lang="ru-RU" sz="1800" i="1" dirty="0" err="1"/>
              <a:t>переробки</a:t>
            </a:r>
            <a:r>
              <a:rPr lang="ru-RU" sz="1800" i="1" dirty="0"/>
              <a:t> </a:t>
            </a:r>
            <a:r>
              <a:rPr lang="ru-RU" sz="1800" i="1" dirty="0" err="1"/>
              <a:t>соєвих</a:t>
            </a:r>
            <a:r>
              <a:rPr lang="ru-RU" sz="1800" i="1" dirty="0"/>
              <a:t> </a:t>
            </a:r>
            <a:r>
              <a:rPr lang="ru-RU" sz="1800" i="1" dirty="0" err="1"/>
              <a:t>бобів</a:t>
            </a:r>
            <a:r>
              <a:rPr lang="ru-RU" sz="1800" i="1" dirty="0"/>
              <a:t>. </a:t>
            </a:r>
          </a:p>
          <a:p>
            <a:endParaRPr lang="uk-UA" sz="1800" dirty="0"/>
          </a:p>
        </p:txBody>
      </p:sp>
    </p:spTree>
    <p:extLst>
      <p:ext uri="{BB962C8B-B14F-4D97-AF65-F5344CB8AC3E}">
        <p14:creationId xmlns:p14="http://schemas.microsoft.com/office/powerpoint/2010/main" val="191515307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652" y="454123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ІНВЕСТИЦІЇ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8469" y="1367684"/>
            <a:ext cx="522403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/>
              <a:t>ТОВ «НВП «ЄНАМІН»</a:t>
            </a:r>
            <a:r>
              <a:rPr lang="ru-RU" sz="2100" dirty="0"/>
              <a:t> - </a:t>
            </a:r>
            <a:r>
              <a:rPr lang="ru-RU" sz="2100" dirty="0" err="1"/>
              <a:t>компанія</a:t>
            </a:r>
            <a:r>
              <a:rPr lang="ru-RU" sz="2100" dirty="0"/>
              <a:t>, яка на </a:t>
            </a:r>
            <a:r>
              <a:rPr lang="ru-RU" sz="2100" dirty="0" err="1"/>
              <a:t>світовому</a:t>
            </a:r>
            <a:r>
              <a:rPr lang="ru-RU" sz="2100" dirty="0"/>
              <a:t> </a:t>
            </a:r>
            <a:r>
              <a:rPr lang="ru-RU" sz="2100" dirty="0" err="1"/>
              <a:t>рівні</a:t>
            </a:r>
            <a:r>
              <a:rPr lang="ru-RU" sz="2100" dirty="0"/>
              <a:t> </a:t>
            </a:r>
            <a:r>
              <a:rPr lang="ru-RU" sz="2100" dirty="0" err="1"/>
              <a:t>займається</a:t>
            </a:r>
            <a:r>
              <a:rPr lang="ru-RU" sz="2100" dirty="0"/>
              <a:t> </a:t>
            </a:r>
            <a:r>
              <a:rPr lang="ru-RU" sz="2100" dirty="0" err="1"/>
              <a:t>дослідженнями</a:t>
            </a:r>
            <a:r>
              <a:rPr lang="ru-RU" sz="2100" dirty="0"/>
              <a:t> в </a:t>
            </a:r>
            <a:r>
              <a:rPr lang="ru-RU" sz="2100" dirty="0" err="1"/>
              <a:t>галузі</a:t>
            </a:r>
            <a:r>
              <a:rPr lang="ru-RU" sz="2100" dirty="0"/>
              <a:t> тонкого </a:t>
            </a:r>
            <a:r>
              <a:rPr lang="ru-RU" sz="2100" dirty="0" err="1"/>
              <a:t>оранічного</a:t>
            </a:r>
            <a:r>
              <a:rPr lang="ru-RU" sz="2100" dirty="0"/>
              <a:t> синтезу та </a:t>
            </a:r>
            <a:r>
              <a:rPr lang="ru-RU" sz="2100" dirty="0" err="1"/>
              <a:t>розробленням</a:t>
            </a:r>
            <a:r>
              <a:rPr lang="ru-RU" sz="2100" dirty="0"/>
              <a:t> </a:t>
            </a:r>
            <a:r>
              <a:rPr lang="ru-RU" sz="2100" dirty="0" err="1"/>
              <a:t>препаративних</a:t>
            </a:r>
            <a:r>
              <a:rPr lang="ru-RU" sz="2100" dirty="0"/>
              <a:t> методик синтезу </a:t>
            </a:r>
            <a:r>
              <a:rPr lang="ru-RU" sz="2100" dirty="0" err="1"/>
              <a:t>органічних</a:t>
            </a:r>
            <a:r>
              <a:rPr lang="ru-RU" sz="2100" dirty="0"/>
              <a:t> </a:t>
            </a:r>
            <a:r>
              <a:rPr lang="ru-RU" sz="2100" dirty="0" err="1"/>
              <a:t>сполук</a:t>
            </a:r>
            <a:r>
              <a:rPr lang="ru-RU" sz="2100" dirty="0"/>
              <a:t>.</a:t>
            </a:r>
          </a:p>
        </p:txBody>
      </p:sp>
      <p:pic>
        <p:nvPicPr>
          <p:cNvPr id="5122" name="Picture 2" descr="F:\звіт_Касян С.В._2022\Єнамін\IMG-9094f96a1ee622adcb9d271b5e210c9d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691" y="3786996"/>
            <a:ext cx="3958207" cy="29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звіт_Касян С.В._2022\Єнамін\IMG-373746f40f55f0448169b4ffe321c300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43" y="3171154"/>
            <a:ext cx="3686846" cy="368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звіт_Касян С.В._2022\Єнамін\IMG-a9c83fe8c73a0b53f3705f2376be4ee6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2618" y="1463169"/>
            <a:ext cx="2461850" cy="246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звіт_Касян С.В._2022\Єнамін\IMG-7832e0c2cfd21ced7d132581761cbca2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314" y="1523554"/>
            <a:ext cx="4124032" cy="209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:\звіт_Касян С.В._2022\Єнамін\IMG-82d5e9afe8b8b91e0fada3352993955a-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370" y="4089820"/>
            <a:ext cx="3554098" cy="266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86802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652" y="454123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ІНВЕСТИЦІЇ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4838" y="1626476"/>
            <a:ext cx="4822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2400" b="1" dirty="0"/>
              <a:t>ТОВ «ЖОВКІВСЬКИЙ ПЛЕМПТАХОРЕПРОДУКТОР» </a:t>
            </a:r>
            <a:r>
              <a:rPr lang="ru-RU" sz="2400" dirty="0"/>
              <a:t>- </a:t>
            </a:r>
            <a:r>
              <a:rPr lang="ru-RU" sz="2400" dirty="0" err="1"/>
              <a:t>свинокомплекс</a:t>
            </a:r>
            <a:r>
              <a:rPr lang="ru-RU" sz="2400" dirty="0"/>
              <a:t> у </a:t>
            </a:r>
            <a:r>
              <a:rPr lang="ru-RU" sz="2400" dirty="0" err="1"/>
              <a:t>с.Ульвівок</a:t>
            </a:r>
            <a:endParaRPr lang="uk-UA" sz="2400" dirty="0"/>
          </a:p>
        </p:txBody>
      </p:sp>
      <p:pic>
        <p:nvPicPr>
          <p:cNvPr id="3074" name="Picture 2" descr="F:\звіт_Касян С.В._2022\Ульвівок свинокомплекс\IMG-47d54138edcb88c39055ba6fdee007bc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4047"/>
          <a:stretch/>
        </p:blipFill>
        <p:spPr bwMode="auto">
          <a:xfrm>
            <a:off x="5505033" y="1369060"/>
            <a:ext cx="5752439" cy="241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звіт_Касян С.В._2022\Ульвівок свинокомплекс\IMG-1a1994092722474ec837e6e9dd348978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57"/>
          <a:stretch/>
        </p:blipFill>
        <p:spPr bwMode="auto">
          <a:xfrm>
            <a:off x="8107336" y="3839532"/>
            <a:ext cx="2740024" cy="295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звіт_Касян С.В._2022\Ульвівок свинокомплекс\IMG-4e4a8cd708626e747ed892f8c883d6b8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" t="25750" b="14913"/>
          <a:stretch/>
        </p:blipFill>
        <p:spPr bwMode="auto">
          <a:xfrm>
            <a:off x="76144" y="3783055"/>
            <a:ext cx="6602081" cy="300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50828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135" y="350606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ІНВЕСТИЦІЇ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670" y="1935142"/>
            <a:ext cx="59610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b="1" dirty="0"/>
              <a:t>Будівництво ЖК «Доступна оселя»</a:t>
            </a:r>
          </a:p>
        </p:txBody>
      </p:sp>
      <p:pic>
        <p:nvPicPr>
          <p:cNvPr id="2050" name="Picture 2" descr="D:\2024 рік\звіт Касян С.В. за 2023 рік\фото жк\20240217_1100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9"/>
          <a:stretch/>
        </p:blipFill>
        <p:spPr bwMode="auto">
          <a:xfrm>
            <a:off x="77636" y="3430089"/>
            <a:ext cx="6228479" cy="301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2024 рік\звіт Касян С.В. за 2023 рік\фото жк\20240217_1101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" r="8732"/>
          <a:stretch/>
        </p:blipFill>
        <p:spPr bwMode="auto">
          <a:xfrm>
            <a:off x="6349042" y="1522028"/>
            <a:ext cx="5745192" cy="302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14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652" y="454123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ІНВЕСТИЦІЇ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4718" y="1513473"/>
            <a:ext cx="5807237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dirty="0" err="1"/>
              <a:t>Нове</a:t>
            </a:r>
            <a:r>
              <a:rPr lang="ru-RU" sz="2400" dirty="0"/>
              <a:t> </a:t>
            </a:r>
            <a:r>
              <a:rPr lang="ru-RU" sz="2400" dirty="0" err="1"/>
              <a:t>будівництво</a:t>
            </a:r>
            <a:r>
              <a:rPr lang="ru-RU" sz="2400" dirty="0"/>
              <a:t> </a:t>
            </a:r>
            <a:r>
              <a:rPr lang="ru-RU" sz="2400" dirty="0" err="1"/>
              <a:t>ринкового</a:t>
            </a:r>
            <a:r>
              <a:rPr lang="ru-RU" sz="2400" dirty="0"/>
              <a:t> комплексу </a:t>
            </a:r>
          </a:p>
          <a:p>
            <a:pPr algn="ctr">
              <a:spcBef>
                <a:spcPts val="600"/>
              </a:spcBef>
            </a:pPr>
            <a:r>
              <a:rPr lang="ru-RU" sz="2400" dirty="0"/>
              <a:t>по </a:t>
            </a:r>
            <a:r>
              <a:rPr lang="ru-RU" sz="2400" dirty="0" err="1"/>
              <a:t>вул.Героїв</a:t>
            </a:r>
            <a:r>
              <a:rPr lang="ru-RU" sz="2400" dirty="0"/>
              <a:t> УПА в </a:t>
            </a:r>
            <a:r>
              <a:rPr lang="ru-RU" sz="2400" dirty="0" err="1"/>
              <a:t>м.Сокаль</a:t>
            </a:r>
            <a:r>
              <a:rPr lang="ru-RU" sz="2400" dirty="0"/>
              <a:t> </a:t>
            </a:r>
          </a:p>
          <a:p>
            <a:pPr algn="ctr">
              <a:spcBef>
                <a:spcPts val="600"/>
              </a:spcBef>
            </a:pPr>
            <a:endParaRPr lang="ru-RU" sz="2400" b="1" dirty="0"/>
          </a:p>
          <a:p>
            <a:pPr algn="ctr">
              <a:spcBef>
                <a:spcPts val="600"/>
              </a:spcBef>
            </a:pPr>
            <a:r>
              <a:rPr lang="ru-RU" sz="2400" b="1" dirty="0"/>
              <a:t>ТОВ "ДЕВЕЛОП СІТІ" </a:t>
            </a:r>
          </a:p>
        </p:txBody>
      </p:sp>
      <p:pic>
        <p:nvPicPr>
          <p:cNvPr id="1026" name="Picture 2" descr="D:\2024 рік\звіт Касян С.В. за 2023 рік\фото жк\20240217_1109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7" y="3709359"/>
            <a:ext cx="5853047" cy="2700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2024 рік\звіт Касян С.В. за 2023 рік\фото жк\IMG-4b32d1433d84af6487581bdd36a26443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13473"/>
            <a:ext cx="6021155" cy="338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94972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61" y="409334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Пріоритети 2024 року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01" y="277307"/>
            <a:ext cx="2347200" cy="57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4325" y="1433784"/>
            <a:ext cx="11283351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Основними пріоритетами були :</a:t>
            </a:r>
          </a:p>
          <a:p>
            <a:r>
              <a:rPr lang="uk-UA" b="1" dirty="0"/>
              <a:t>- сприяння обороноздатності України шляхом матеріально-технічного забезпечення потреб підрозділів Збройних сил і Національної гвардії України та інших військових формувань;                                                 </a:t>
            </a:r>
            <a:endParaRPr lang="uk-UA" dirty="0"/>
          </a:p>
          <a:p>
            <a:r>
              <a:rPr lang="uk-UA" b="1" dirty="0"/>
              <a:t>- забезпечення життєдіяльності  громади в умовах воєнного стану; </a:t>
            </a:r>
            <a:endParaRPr lang="uk-UA" dirty="0"/>
          </a:p>
          <a:p>
            <a:r>
              <a:rPr lang="uk-UA" b="1" dirty="0"/>
              <a:t>- підтримка військовослужбовців та сімей загиблих Захисників України; </a:t>
            </a:r>
            <a:endParaRPr lang="uk-UA" dirty="0"/>
          </a:p>
          <a:p>
            <a:r>
              <a:rPr lang="uk-UA" b="1" dirty="0"/>
              <a:t>- запобігання виникненню надзвичайних ситуацій; </a:t>
            </a:r>
            <a:endParaRPr lang="uk-UA" dirty="0"/>
          </a:p>
          <a:p>
            <a:r>
              <a:rPr lang="uk-UA" b="1" dirty="0"/>
              <a:t>- соціальний захист ветеранів, учасників бойових дій, вразливих категорій населення;</a:t>
            </a:r>
            <a:endParaRPr lang="uk-UA" dirty="0"/>
          </a:p>
          <a:p>
            <a:r>
              <a:rPr lang="uk-UA" b="1" dirty="0"/>
              <a:t>- забезпечення стабільної роботи об’єктів критичної інфраструктури; </a:t>
            </a:r>
            <a:endParaRPr lang="uk-UA" dirty="0"/>
          </a:p>
          <a:p>
            <a:r>
              <a:rPr lang="uk-UA" b="1" dirty="0"/>
              <a:t>- медичне обслуговування населення, освіта</a:t>
            </a:r>
            <a:r>
              <a:rPr lang="uk-UA" dirty="0"/>
              <a:t> тощо. </a:t>
            </a:r>
            <a:br>
              <a:rPr lang="uk-UA" dirty="0"/>
            </a:br>
            <a:r>
              <a:rPr lang="uk-UA" dirty="0"/>
              <a:t/>
            </a:r>
            <a:br>
              <a:rPr lang="uk-UA" dirty="0"/>
            </a:br>
            <a:endParaRPr lang="ru-RU" sz="2600" i="1" dirty="0"/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777446" y="2385488"/>
            <a:ext cx="4662575" cy="7207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uk-UA" sz="18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5345C42-F0E0-45B2-B7C8-B124EFB2AF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038" y="4118875"/>
            <a:ext cx="4104362" cy="250391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5B992DD-17EF-474D-B211-8431745186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39" y="4039302"/>
            <a:ext cx="5151361" cy="276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283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652" y="454123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ІНВЕСТИЦІЇ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289" y="1408411"/>
            <a:ext cx="687094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dirty="0" err="1"/>
              <a:t>Будівництво</a:t>
            </a:r>
            <a:r>
              <a:rPr lang="ru-RU" sz="2400" dirty="0"/>
              <a:t> ЖК «</a:t>
            </a:r>
            <a:r>
              <a:rPr lang="ru-RU" sz="2400" dirty="0" err="1"/>
              <a:t>Центральний</a:t>
            </a:r>
            <a:r>
              <a:rPr lang="ru-RU" sz="2400" dirty="0"/>
              <a:t>» </a:t>
            </a:r>
          </a:p>
          <a:p>
            <a:pPr algn="ctr">
              <a:spcBef>
                <a:spcPts val="600"/>
              </a:spcBef>
            </a:pPr>
            <a:r>
              <a:rPr lang="ru-RU" sz="2400" b="1" dirty="0"/>
              <a:t>БУДІВЕЛЬНА КОМПАНІЯ «МІСТО КОМФОРТУ»</a:t>
            </a:r>
          </a:p>
        </p:txBody>
      </p:sp>
      <p:pic>
        <p:nvPicPr>
          <p:cNvPr id="1026" name="Picture 2" descr="D:\2025 рік\звіт голови 2024\FB_IMG_17416234340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240" y="1408411"/>
            <a:ext cx="3655756" cy="456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2025 рік\звіт голови 2024\FB_IMG_17416234694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93" y="2630800"/>
            <a:ext cx="3246973" cy="405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2025 рік\звіт голови 2024\FB_IMG_17416235321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94" y="2630799"/>
            <a:ext cx="3254204" cy="405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38025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ІНВЕСТИЦІЇ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8405" y="1244687"/>
            <a:ext cx="4278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2400" dirty="0"/>
              <a:t>Великою державною </a:t>
            </a:r>
            <a:r>
              <a:rPr lang="ru-RU" sz="2400" dirty="0" err="1"/>
              <a:t>інвестицією</a:t>
            </a:r>
            <a:r>
              <a:rPr lang="ru-RU" sz="2400" dirty="0"/>
              <a:t> в </a:t>
            </a:r>
            <a:r>
              <a:rPr lang="ru-RU" sz="2400" dirty="0" err="1"/>
              <a:t>інфраструктуру</a:t>
            </a:r>
            <a:r>
              <a:rPr lang="ru-RU" sz="2400" dirty="0"/>
              <a:t> </a:t>
            </a:r>
            <a:r>
              <a:rPr lang="ru-RU" sz="2400" dirty="0" err="1"/>
              <a:t>громади</a:t>
            </a:r>
            <a:r>
              <a:rPr lang="ru-RU" sz="2400" dirty="0"/>
              <a:t> є </a:t>
            </a:r>
            <a:r>
              <a:rPr lang="ru-RU" sz="2400" b="1" dirty="0" err="1"/>
              <a:t>будівництво</a:t>
            </a:r>
            <a:r>
              <a:rPr lang="ru-RU" sz="2400" b="1" dirty="0"/>
              <a:t> нового мосту </a:t>
            </a:r>
            <a:r>
              <a:rPr lang="ru-RU" sz="2400" dirty="0"/>
              <a:t>через</a:t>
            </a:r>
            <a:r>
              <a:rPr lang="en-US" sz="2400" dirty="0"/>
              <a:t> </a:t>
            </a:r>
            <a:r>
              <a:rPr lang="ru-RU" sz="2400" dirty="0" err="1"/>
              <a:t>річку</a:t>
            </a:r>
            <a:r>
              <a:rPr lang="ru-RU" sz="2400" dirty="0"/>
              <a:t> </a:t>
            </a:r>
            <a:r>
              <a:rPr lang="ru-RU" sz="2400" dirty="0" err="1"/>
              <a:t>Західний</a:t>
            </a:r>
            <a:r>
              <a:rPr lang="ru-RU" sz="2400" dirty="0"/>
              <a:t> Буг </a:t>
            </a:r>
            <a:endParaRPr lang="en-US" sz="2400" dirty="0"/>
          </a:p>
        </p:txBody>
      </p:sp>
      <p:pic>
        <p:nvPicPr>
          <p:cNvPr id="1027" name="Picture 3" descr="D:\2024 рік\звіт Касян С.В. за 2023 рік\download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537" y="3984556"/>
            <a:ext cx="3645039" cy="2733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2024 рік\звіт Касян С.В. за 2023 рік\download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820" y="3984556"/>
            <a:ext cx="3646097" cy="272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2024 рік\звіт Касян С.В. за 2023 рік\download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06" y="3968067"/>
            <a:ext cx="3666227" cy="2743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2025 рік\звіт голови 2024\5_5707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280" y="1244687"/>
            <a:ext cx="3565585" cy="264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2025 рік\звіт голови 2024\123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531" y="1252429"/>
            <a:ext cx="3478308" cy="2634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12507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ІНВЕСТИЦІЇ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20771" y="1992702"/>
            <a:ext cx="3988732" cy="2044460"/>
          </a:xfrm>
        </p:spPr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uk-UA" sz="2400" dirty="0"/>
              <a:t>Будівництво </a:t>
            </a:r>
          </a:p>
          <a:p>
            <a:pPr marL="0" indent="0">
              <a:buNone/>
            </a:pPr>
            <a:r>
              <a:rPr lang="uk-UA" sz="2400" dirty="0"/>
              <a:t>     гідроелектростанції </a:t>
            </a:r>
          </a:p>
          <a:p>
            <a:pPr marL="0" indent="0">
              <a:buNone/>
            </a:pPr>
            <a:r>
              <a:rPr lang="uk-UA" sz="2400" dirty="0"/>
              <a:t>     </a:t>
            </a:r>
          </a:p>
          <a:p>
            <a:pPr marL="0" indent="0">
              <a:buNone/>
            </a:pPr>
            <a:r>
              <a:rPr lang="uk-UA" sz="1900" dirty="0"/>
              <a:t>Потужність – 999 кВт/</a:t>
            </a:r>
            <a:r>
              <a:rPr lang="uk-UA" sz="1900" dirty="0" err="1"/>
              <a:t>год</a:t>
            </a:r>
            <a:r>
              <a:rPr lang="uk-UA" sz="1900" dirty="0"/>
              <a:t>, </a:t>
            </a:r>
          </a:p>
          <a:p>
            <a:pPr marL="0" indent="0">
              <a:buNone/>
            </a:pPr>
            <a:r>
              <a:rPr lang="uk-UA" sz="1900" dirty="0"/>
              <a:t>Щорічно вироблятиме 6,5 млн.кВт/</a:t>
            </a:r>
            <a:r>
              <a:rPr lang="uk-UA" sz="1900" dirty="0" err="1"/>
              <a:t>год</a:t>
            </a:r>
            <a:endParaRPr lang="uk-UA" sz="19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8916764" y="2035833"/>
            <a:ext cx="3107477" cy="1242205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err="1"/>
              <a:t>Затверджено</a:t>
            </a:r>
            <a:r>
              <a:rPr lang="ru-RU" sz="2400" dirty="0"/>
              <a:t> </a:t>
            </a:r>
            <a:r>
              <a:rPr lang="ru-RU" sz="2400" dirty="0" err="1"/>
              <a:t>проєкт</a:t>
            </a:r>
            <a:r>
              <a:rPr lang="ru-RU" sz="2400" dirty="0"/>
              <a:t> </a:t>
            </a:r>
            <a:r>
              <a:rPr lang="ru-RU" sz="2400" dirty="0" err="1"/>
              <a:t>землеустрою</a:t>
            </a:r>
            <a:r>
              <a:rPr lang="ru-RU" sz="2400" dirty="0"/>
              <a:t> для </a:t>
            </a:r>
            <a:r>
              <a:rPr lang="ru-RU" sz="2400" dirty="0" err="1"/>
              <a:t>будівництва</a:t>
            </a:r>
            <a:r>
              <a:rPr lang="ru-RU" sz="2400" dirty="0"/>
              <a:t> </a:t>
            </a:r>
            <a:r>
              <a:rPr lang="ru-RU" sz="2400" dirty="0" err="1"/>
              <a:t>вітрової</a:t>
            </a:r>
            <a:r>
              <a:rPr lang="ru-RU" sz="2400" dirty="0"/>
              <a:t> </a:t>
            </a:r>
            <a:r>
              <a:rPr lang="ru-RU" sz="2400" dirty="0" err="1"/>
              <a:t>електростанції</a:t>
            </a:r>
            <a:endParaRPr lang="uk-UA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2136" y="1339403"/>
            <a:ext cx="9939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b="1" dirty="0" err="1"/>
              <a:t>Розпочато</a:t>
            </a:r>
            <a:r>
              <a:rPr lang="ru-RU" sz="2400" b="1" dirty="0"/>
              <a:t> два </a:t>
            </a:r>
            <a:r>
              <a:rPr lang="ru-RU" sz="2400" b="1" dirty="0" err="1"/>
              <a:t>масштабних</a:t>
            </a:r>
            <a:r>
              <a:rPr lang="ru-RU" sz="2400" b="1" dirty="0"/>
              <a:t> </a:t>
            </a:r>
            <a:r>
              <a:rPr lang="ru-RU" sz="2400" b="1" dirty="0" err="1"/>
              <a:t>інвестиційних</a:t>
            </a:r>
            <a:r>
              <a:rPr lang="ru-RU" sz="2400" b="1" dirty="0"/>
              <a:t> </a:t>
            </a:r>
            <a:r>
              <a:rPr lang="ru-RU" sz="2400" b="1" dirty="0" err="1"/>
              <a:t>проєкти</a:t>
            </a:r>
            <a:r>
              <a:rPr lang="ru-RU" sz="2400" b="1" dirty="0"/>
              <a:t> у </a:t>
            </a:r>
            <a:r>
              <a:rPr lang="ru-RU" sz="2400" b="1" dirty="0" err="1"/>
              <a:t>сфері</a:t>
            </a:r>
            <a:r>
              <a:rPr lang="ru-RU" sz="2400" b="1" dirty="0"/>
              <a:t> </a:t>
            </a:r>
            <a:r>
              <a:rPr lang="ru-RU" sz="2400" b="1" dirty="0" err="1"/>
              <a:t>енергетики</a:t>
            </a:r>
            <a:endParaRPr lang="ru-RU" sz="24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145" y="4277582"/>
            <a:ext cx="3641332" cy="2412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197100" y="6382188"/>
            <a:ext cx="1845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i="1" dirty="0">
                <a:solidFill>
                  <a:schemeClr val="bg1"/>
                </a:solidFill>
              </a:rPr>
              <a:t>фото ілюстративне</a:t>
            </a:r>
          </a:p>
        </p:txBody>
      </p:sp>
      <p:pic>
        <p:nvPicPr>
          <p:cNvPr id="2050" name="Picture 2" descr="D:\2025 рік\звіт голови 2024\FB_IMG_17416221404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97" y="4205466"/>
            <a:ext cx="4120713" cy="247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2025 рік\звіт голови 2024\Screenshot_20250305-115805_Faceboo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087" y="2035833"/>
            <a:ext cx="3740954" cy="209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26247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219" y="84279"/>
            <a:ext cx="10972800" cy="1143000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ІНВЕСТИЦІЇ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00974" y="1021731"/>
            <a:ext cx="9939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uk-UA" sz="2800" b="1" i="1" dirty="0"/>
              <a:t>Індустріальний парк</a:t>
            </a:r>
            <a:endParaRPr lang="ru-RU" sz="2800" b="1" i="1" dirty="0"/>
          </a:p>
        </p:txBody>
      </p:sp>
      <p:pic>
        <p:nvPicPr>
          <p:cNvPr id="2050" name="Picture 2" descr="D:\2025 рік\звіт голови 2024\Screenshot_20250310-204759_Driv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17" y="3994028"/>
            <a:ext cx="3808384" cy="273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3208" y="1950566"/>
            <a:ext cx="486242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b="1" dirty="0"/>
              <a:t>Метою створення індустріального парку «СОКАЛЬ» </a:t>
            </a:r>
            <a:r>
              <a:rPr lang="uk-UA" sz="1600" dirty="0"/>
              <a:t>є стимулювання економічного розвитку території</a:t>
            </a:r>
          </a:p>
          <a:p>
            <a:r>
              <a:rPr lang="uk-UA" sz="1600" dirty="0" err="1"/>
              <a:t>Сокальської</a:t>
            </a:r>
            <a:r>
              <a:rPr lang="uk-UA" sz="1600" dirty="0"/>
              <a:t> міської громади, залучення інвестицій, створення нових робочих місць та підвищення конкурентоспроможності громади.</a:t>
            </a:r>
          </a:p>
          <a:p>
            <a:endParaRPr lang="uk-UA" sz="1600" dirty="0"/>
          </a:p>
          <a:p>
            <a:r>
              <a:rPr lang="uk-UA" sz="1600" dirty="0"/>
              <a:t>Ініціатором створення індустріального парку виступатиме </a:t>
            </a:r>
            <a:r>
              <a:rPr lang="uk-UA" sz="1600" dirty="0" err="1"/>
              <a:t>Сокальська</a:t>
            </a:r>
            <a:r>
              <a:rPr lang="uk-UA" sz="1600" dirty="0"/>
              <a:t> міська рада.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94418" y="3924870"/>
            <a:ext cx="646361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b="1" dirty="0"/>
              <a:t>Склад індустріального парку «СОКАЛЬ»</a:t>
            </a:r>
            <a:r>
              <a:rPr lang="uk-UA" sz="1600" dirty="0"/>
              <a:t> буде сформований як універсальний промисловий комплекс, який припускає розміщення підприємств наступних галузей:</a:t>
            </a:r>
          </a:p>
          <a:p>
            <a:r>
              <a:rPr lang="uk-UA" sz="1600" dirty="0"/>
              <a:t>* Виробництво харчових продуктів;</a:t>
            </a:r>
          </a:p>
          <a:p>
            <a:r>
              <a:rPr lang="uk-UA" sz="1600" dirty="0"/>
              <a:t>* Виробництво готових кормів для тварин;</a:t>
            </a:r>
          </a:p>
          <a:p>
            <a:r>
              <a:rPr lang="uk-UA" sz="1600" dirty="0"/>
              <a:t>* Виробництво олії та тваринних жирів;</a:t>
            </a:r>
          </a:p>
          <a:p>
            <a:r>
              <a:rPr lang="uk-UA" sz="1600" dirty="0"/>
              <a:t>* Виробництво інших харчових продуктів;</a:t>
            </a:r>
          </a:p>
          <a:p>
            <a:r>
              <a:rPr lang="uk-UA" sz="1600" dirty="0"/>
              <a:t>* Оброблення деревини та виготовлення виробів з деревини та корка, крім меблів, виготовлення виробів із соломки та рослинних матеріалів для плетіння;</a:t>
            </a:r>
          </a:p>
          <a:p>
            <a:r>
              <a:rPr lang="uk-UA" sz="1600" dirty="0"/>
              <a:t>* Текстильне виробництво.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70C3728-429E-4619-8693-D16887DC3D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148" y="1673511"/>
            <a:ext cx="3691465" cy="206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4280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083" y="673700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МІЖНАРОДНА СПІВПРАЦЯ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8023" y="1545232"/>
            <a:ext cx="53570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/>
              <a:t>Сокальська</a:t>
            </a:r>
            <a:r>
              <a:rPr lang="ru-RU" sz="2000" dirty="0"/>
              <a:t> </a:t>
            </a:r>
            <a:r>
              <a:rPr lang="ru-RU" sz="2000" dirty="0" err="1"/>
              <a:t>міська</a:t>
            </a:r>
            <a:r>
              <a:rPr lang="ru-RU" sz="2000" dirty="0"/>
              <a:t> рада </a:t>
            </a:r>
            <a:r>
              <a:rPr lang="ru-RU" sz="2000" dirty="0" err="1"/>
              <a:t>має</a:t>
            </a:r>
            <a:r>
              <a:rPr lang="ru-RU" sz="2000" dirty="0"/>
              <a:t> </a:t>
            </a:r>
            <a:r>
              <a:rPr lang="ru-RU" sz="2000" dirty="0" err="1"/>
              <a:t>укладено</a:t>
            </a:r>
            <a:r>
              <a:rPr lang="ru-RU" sz="2000" dirty="0"/>
              <a:t> </a:t>
            </a:r>
            <a:r>
              <a:rPr lang="ru-RU" sz="2000" b="1" dirty="0"/>
              <a:t>6 </a:t>
            </a:r>
            <a:r>
              <a:rPr lang="ru-RU" sz="2000" b="1" dirty="0" err="1"/>
              <a:t>угод</a:t>
            </a:r>
            <a:r>
              <a:rPr lang="ru-RU" sz="2000" b="1" dirty="0"/>
              <a:t> про </a:t>
            </a:r>
            <a:r>
              <a:rPr lang="ru-RU" sz="2000" b="1" dirty="0" err="1"/>
              <a:t>міжнародну</a:t>
            </a:r>
            <a:r>
              <a:rPr lang="ru-RU" sz="2000" b="1" dirty="0"/>
              <a:t> </a:t>
            </a:r>
            <a:r>
              <a:rPr lang="ru-RU" sz="2000" b="1" dirty="0" err="1"/>
              <a:t>співпрацю</a:t>
            </a:r>
            <a:r>
              <a:rPr lang="ru-RU" sz="2000" dirty="0"/>
              <a:t>, </a:t>
            </a:r>
            <a:r>
              <a:rPr lang="ru-RU" sz="2000" dirty="0" err="1"/>
              <a:t>зокрема</a:t>
            </a:r>
            <a:r>
              <a:rPr lang="ru-RU" sz="2000" dirty="0"/>
              <a:t> з:</a:t>
            </a:r>
          </a:p>
          <a:p>
            <a:r>
              <a:rPr lang="ru-RU" sz="2000" dirty="0"/>
              <a:t>- </a:t>
            </a:r>
            <a:r>
              <a:rPr lang="ru-RU" sz="2000" dirty="0" err="1"/>
              <a:t>містами</a:t>
            </a:r>
            <a:r>
              <a:rPr lang="ru-RU" sz="2000" dirty="0"/>
              <a:t> </a:t>
            </a:r>
            <a:r>
              <a:rPr lang="ru-RU" sz="2000" dirty="0" err="1"/>
              <a:t>Остроленка</a:t>
            </a:r>
            <a:r>
              <a:rPr lang="ru-RU" sz="2000" dirty="0"/>
              <a:t> та </a:t>
            </a:r>
            <a:r>
              <a:rPr lang="ru-RU" sz="2000" dirty="0" err="1"/>
              <a:t>Грубешів</a:t>
            </a:r>
            <a:r>
              <a:rPr lang="ru-RU" sz="2000" dirty="0"/>
              <a:t> (</a:t>
            </a:r>
            <a:r>
              <a:rPr lang="ru-RU" sz="2000" dirty="0" err="1"/>
              <a:t>Республіка</a:t>
            </a:r>
            <a:r>
              <a:rPr lang="ru-RU" sz="2000" dirty="0"/>
              <a:t> </a:t>
            </a:r>
            <a:r>
              <a:rPr lang="ru-RU" sz="2000" dirty="0" err="1"/>
              <a:t>Польща</a:t>
            </a:r>
            <a:r>
              <a:rPr lang="ru-RU" sz="2000" dirty="0"/>
              <a:t>); </a:t>
            </a:r>
          </a:p>
          <a:p>
            <a:r>
              <a:rPr lang="ru-RU" sz="2000" dirty="0"/>
              <a:t>- </a:t>
            </a:r>
            <a:r>
              <a:rPr lang="ru-RU" sz="2000" dirty="0" err="1"/>
              <a:t>гмінами</a:t>
            </a:r>
            <a:r>
              <a:rPr lang="ru-RU" sz="2000" dirty="0"/>
              <a:t> </a:t>
            </a:r>
            <a:r>
              <a:rPr lang="ru-RU" sz="2000" dirty="0" err="1"/>
              <a:t>Долгобичув</a:t>
            </a:r>
            <a:r>
              <a:rPr lang="ru-RU" sz="2000" dirty="0"/>
              <a:t> та </a:t>
            </a:r>
            <a:r>
              <a:rPr lang="ru-RU" sz="2000" dirty="0" err="1"/>
              <a:t>Мілаково</a:t>
            </a:r>
            <a:r>
              <a:rPr lang="ru-RU" sz="2000" dirty="0"/>
              <a:t> (</a:t>
            </a:r>
            <a:r>
              <a:rPr lang="ru-RU" sz="2000" dirty="0" err="1"/>
              <a:t>Республіка</a:t>
            </a:r>
            <a:r>
              <a:rPr lang="ru-RU" sz="2000" dirty="0"/>
              <a:t> </a:t>
            </a:r>
            <a:r>
              <a:rPr lang="ru-RU" sz="2000" dirty="0" err="1"/>
              <a:t>Польща</a:t>
            </a:r>
            <a:r>
              <a:rPr lang="ru-RU" sz="2000" dirty="0"/>
              <a:t>); </a:t>
            </a:r>
          </a:p>
          <a:p>
            <a:r>
              <a:rPr lang="ru-RU" sz="2000" dirty="0"/>
              <a:t>- </a:t>
            </a:r>
            <a:r>
              <a:rPr lang="ru-RU" sz="2000" dirty="0" err="1"/>
              <a:t>містом</a:t>
            </a:r>
            <a:r>
              <a:rPr lang="ru-RU" sz="2000" dirty="0"/>
              <a:t> </a:t>
            </a:r>
            <a:r>
              <a:rPr lang="ru-RU" sz="2000" dirty="0" err="1"/>
              <a:t>Ферндаун</a:t>
            </a:r>
            <a:r>
              <a:rPr lang="ru-RU" sz="2000" dirty="0"/>
              <a:t> (Велика </a:t>
            </a:r>
            <a:r>
              <a:rPr lang="ru-RU" sz="2000" dirty="0" err="1"/>
              <a:t>Британія</a:t>
            </a:r>
            <a:r>
              <a:rPr lang="ru-RU" sz="2000" dirty="0"/>
              <a:t>);</a:t>
            </a:r>
          </a:p>
          <a:p>
            <a:r>
              <a:rPr lang="ru-RU" sz="2000" dirty="0"/>
              <a:t>- </a:t>
            </a:r>
            <a:r>
              <a:rPr lang="ru-RU" sz="2000" dirty="0" err="1"/>
              <a:t>містом</a:t>
            </a:r>
            <a:r>
              <a:rPr lang="ru-RU" sz="2000" dirty="0"/>
              <a:t> </a:t>
            </a:r>
            <a:r>
              <a:rPr lang="ru-RU" sz="2000" dirty="0" err="1"/>
              <a:t>Норт</a:t>
            </a:r>
            <a:r>
              <a:rPr lang="ru-RU" sz="2000" dirty="0"/>
              <a:t> </a:t>
            </a:r>
            <a:r>
              <a:rPr lang="ru-RU" sz="2000" dirty="0" err="1"/>
              <a:t>Гренвілл</a:t>
            </a:r>
            <a:r>
              <a:rPr lang="ru-RU" sz="2000" dirty="0"/>
              <a:t> (Канада)</a:t>
            </a:r>
          </a:p>
          <a:p>
            <a:r>
              <a:rPr lang="ru-RU" sz="2000" dirty="0"/>
              <a:t> </a:t>
            </a:r>
            <a:endParaRPr lang="uk-UA" sz="2000" dirty="0"/>
          </a:p>
        </p:txBody>
      </p:sp>
      <p:pic>
        <p:nvPicPr>
          <p:cNvPr id="8194" name="Picture 2" descr="F:\звіт_Касян С.В._2022\фото_орг.відділ\333106504_3597748850460129_2016983017272816614_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5" b="15386"/>
          <a:stretch/>
        </p:blipFill>
        <p:spPr bwMode="auto">
          <a:xfrm>
            <a:off x="9484025" y="1529286"/>
            <a:ext cx="2566856" cy="260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F:\звіт_Касян С.В._2022\фото_орг.відділ\333972326_216412870876083_6243193788284698552_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5"/>
          <a:stretch/>
        </p:blipFill>
        <p:spPr bwMode="auto">
          <a:xfrm>
            <a:off x="8454781" y="4150512"/>
            <a:ext cx="2243661" cy="270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звіт_Касян С.В._2022\фото_орг.відділ\IMG-81b5bf3e0aab4bfcb1917de58a6a23b5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49" y="4647427"/>
            <a:ext cx="2941859" cy="220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2024 рік\звіт Касян С.В. за 2023 рік\Сокаль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72418"/>
            <a:ext cx="2111754" cy="281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2024 рік\звіт Касян С.В. за 2023 рік\Sokal - North Grenville Zoo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819" y="4440043"/>
            <a:ext cx="3150228" cy="241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12473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083" y="673700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МІЖНАРОДНА СПІВПРАЦЯ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2308" y="1691151"/>
            <a:ext cx="697014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В рамках </a:t>
            </a:r>
            <a:r>
              <a:rPr lang="ru-RU" sz="2000" dirty="0" err="1"/>
              <a:t>Програми</a:t>
            </a:r>
            <a:r>
              <a:rPr lang="ru-RU" sz="2000" dirty="0"/>
              <a:t> </a:t>
            </a:r>
            <a:r>
              <a:rPr lang="ru-RU" sz="2000" dirty="0" err="1"/>
              <a:t>Interreg</a:t>
            </a:r>
            <a:r>
              <a:rPr lang="ru-RU" sz="2000" dirty="0"/>
              <a:t> NEXT </a:t>
            </a:r>
            <a:r>
              <a:rPr lang="ru-RU" sz="2000" dirty="0" err="1"/>
              <a:t>Польща-Україна</a:t>
            </a:r>
            <a:r>
              <a:rPr lang="ru-RU" sz="2000" dirty="0"/>
              <a:t> 2021-2027 </a:t>
            </a:r>
            <a:r>
              <a:rPr lang="ru-RU" sz="2000" dirty="0" err="1"/>
              <a:t>реалізовуємо</a:t>
            </a:r>
            <a:r>
              <a:rPr lang="ru-RU" sz="2000" dirty="0"/>
              <a:t> </a:t>
            </a:r>
            <a:r>
              <a:rPr lang="ru-RU" sz="2000" dirty="0" err="1"/>
              <a:t>проєкт</a:t>
            </a:r>
            <a:r>
              <a:rPr lang="ru-RU" sz="2000" dirty="0"/>
              <a:t> </a:t>
            </a:r>
            <a:r>
              <a:rPr lang="ru-RU" sz="2000" b="1" dirty="0"/>
              <a:t>«</a:t>
            </a:r>
            <a:r>
              <a:rPr lang="ru-RU" sz="2000" b="1" dirty="0" err="1"/>
              <a:t>Захист</a:t>
            </a:r>
            <a:r>
              <a:rPr lang="ru-RU" sz="2000" b="1" dirty="0"/>
              <a:t> </a:t>
            </a:r>
            <a:r>
              <a:rPr lang="ru-RU" sz="2000" b="1" dirty="0" err="1"/>
              <a:t>прикордонної</a:t>
            </a:r>
            <a:r>
              <a:rPr lang="ru-RU" sz="2000" b="1" dirty="0"/>
              <a:t> </a:t>
            </a:r>
            <a:r>
              <a:rPr lang="ru-RU" sz="2000" b="1" dirty="0" err="1"/>
              <a:t>річки</a:t>
            </a:r>
            <a:r>
              <a:rPr lang="ru-RU" sz="2000" b="1" dirty="0"/>
              <a:t> Буг шляхом </a:t>
            </a:r>
            <a:r>
              <a:rPr lang="ru-RU" sz="2000" b="1" dirty="0" err="1"/>
              <a:t>розширення</a:t>
            </a:r>
            <a:r>
              <a:rPr lang="ru-RU" sz="2000" b="1" dirty="0"/>
              <a:t> </a:t>
            </a:r>
            <a:r>
              <a:rPr lang="ru-RU" sz="2000" b="1" dirty="0" err="1"/>
              <a:t>санітарної</a:t>
            </a:r>
            <a:r>
              <a:rPr lang="ru-RU" sz="2000" b="1" dirty="0"/>
              <a:t> </a:t>
            </a:r>
            <a:r>
              <a:rPr lang="ru-RU" sz="2000" b="1" dirty="0" err="1"/>
              <a:t>мережі</a:t>
            </a:r>
            <a:r>
              <a:rPr lang="ru-RU" sz="2000" b="1" dirty="0"/>
              <a:t> в </a:t>
            </a:r>
            <a:r>
              <a:rPr lang="ru-RU" sz="2000" b="1" dirty="0" err="1"/>
              <a:t>прикордонних</a:t>
            </a:r>
            <a:r>
              <a:rPr lang="ru-RU" sz="2000" b="1" dirty="0"/>
              <a:t> </a:t>
            </a:r>
            <a:r>
              <a:rPr lang="ru-RU" sz="2000" b="1" dirty="0" err="1"/>
              <a:t>гмінах</a:t>
            </a:r>
            <a:r>
              <a:rPr lang="ru-RU" sz="2000" b="1" dirty="0"/>
              <a:t> </a:t>
            </a:r>
            <a:r>
              <a:rPr lang="ru-RU" sz="2000" b="1" dirty="0" err="1"/>
              <a:t>Долгобичув</a:t>
            </a:r>
            <a:r>
              <a:rPr lang="ru-RU" sz="2000" b="1" dirty="0"/>
              <a:t> і Сокаль»</a:t>
            </a:r>
            <a:r>
              <a:rPr lang="ru-RU" sz="2000" dirty="0"/>
              <a:t>.</a:t>
            </a:r>
          </a:p>
          <a:p>
            <a:endParaRPr lang="ru-RU" sz="2000" dirty="0"/>
          </a:p>
          <a:p>
            <a:r>
              <a:rPr lang="ru-RU" sz="2000" dirty="0" err="1"/>
              <a:t>Загальний</a:t>
            </a:r>
            <a:r>
              <a:rPr lang="ru-RU" sz="2000" dirty="0"/>
              <a:t> бюджет </a:t>
            </a:r>
            <a:r>
              <a:rPr lang="ru-RU" sz="2000" dirty="0" err="1"/>
              <a:t>проєкту</a:t>
            </a:r>
            <a:r>
              <a:rPr lang="ru-RU" sz="2000" dirty="0"/>
              <a:t> </a:t>
            </a:r>
            <a:r>
              <a:rPr lang="ru-RU" sz="2000" b="1" dirty="0"/>
              <a:t>2 553 738,96 </a:t>
            </a:r>
            <a:r>
              <a:rPr lang="ru-RU" sz="2000" b="1" dirty="0" err="1"/>
              <a:t>євро</a:t>
            </a:r>
            <a:r>
              <a:rPr lang="ru-RU" sz="2000" b="1" dirty="0"/>
              <a:t>.</a:t>
            </a:r>
          </a:p>
          <a:p>
            <a:endParaRPr lang="ru-RU" sz="2000" dirty="0"/>
          </a:p>
          <a:p>
            <a:r>
              <a:rPr lang="ru-RU" sz="2000" dirty="0" err="1"/>
              <a:t>Загальний</a:t>
            </a:r>
            <a:r>
              <a:rPr lang="ru-RU" sz="2000" dirty="0"/>
              <a:t> бюджет </a:t>
            </a:r>
            <a:r>
              <a:rPr lang="ru-RU" sz="2000" dirty="0" err="1"/>
              <a:t>проєкту</a:t>
            </a:r>
            <a:r>
              <a:rPr lang="ru-RU" sz="2000" dirty="0"/>
              <a:t> для </a:t>
            </a:r>
            <a:r>
              <a:rPr lang="ru-RU" sz="2000" dirty="0" err="1"/>
              <a:t>України</a:t>
            </a:r>
            <a:r>
              <a:rPr lang="ru-RU" sz="2000" dirty="0"/>
              <a:t>: </a:t>
            </a:r>
            <a:r>
              <a:rPr lang="ru-RU" sz="2000" b="1" dirty="0"/>
              <a:t>1 301 344,87 </a:t>
            </a:r>
            <a:r>
              <a:rPr lang="ru-RU" sz="2000" b="1" dirty="0" err="1"/>
              <a:t>євро</a:t>
            </a:r>
            <a:r>
              <a:rPr lang="ru-RU" sz="2000" dirty="0"/>
              <a:t>, </a:t>
            </a:r>
          </a:p>
          <a:p>
            <a:r>
              <a:rPr lang="ru-RU" sz="2000" dirty="0"/>
              <a:t>в тому </a:t>
            </a:r>
            <a:r>
              <a:rPr lang="ru-RU" sz="2000" dirty="0" err="1"/>
              <a:t>числі</a:t>
            </a:r>
            <a:r>
              <a:rPr lang="ru-RU" sz="2000" dirty="0"/>
              <a:t>: </a:t>
            </a:r>
          </a:p>
          <a:p>
            <a:r>
              <a:rPr lang="ru-RU" sz="2000" dirty="0"/>
              <a:t>- грант </a:t>
            </a:r>
            <a:r>
              <a:rPr lang="ru-RU" sz="2000" dirty="0" err="1"/>
              <a:t>Європейського</a:t>
            </a:r>
            <a:r>
              <a:rPr lang="ru-RU" sz="2000" dirty="0"/>
              <a:t> Союзу: </a:t>
            </a:r>
            <a:r>
              <a:rPr lang="ru-RU" sz="2000" b="1" dirty="0"/>
              <a:t>1 156 570,05 </a:t>
            </a:r>
            <a:r>
              <a:rPr lang="ru-RU" sz="2000" b="1" dirty="0" err="1"/>
              <a:t>євро</a:t>
            </a:r>
            <a:r>
              <a:rPr lang="ru-RU" sz="2000" b="1" dirty="0"/>
              <a:t> </a:t>
            </a:r>
          </a:p>
          <a:p>
            <a:r>
              <a:rPr lang="ru-RU" sz="2000" dirty="0"/>
              <a:t>- </a:t>
            </a:r>
            <a:r>
              <a:rPr lang="ru-RU" sz="2000" dirty="0" err="1"/>
              <a:t>внесок</a:t>
            </a:r>
            <a:r>
              <a:rPr lang="ru-RU" sz="2000" dirty="0"/>
              <a:t> </a:t>
            </a:r>
            <a:r>
              <a:rPr lang="ru-RU" sz="2000" dirty="0" err="1"/>
              <a:t>українського</a:t>
            </a:r>
            <a:r>
              <a:rPr lang="ru-RU" sz="2000" dirty="0"/>
              <a:t> партнера: </a:t>
            </a:r>
            <a:r>
              <a:rPr lang="ru-RU" sz="2000" b="1" dirty="0"/>
              <a:t>144 774,82 </a:t>
            </a:r>
            <a:r>
              <a:rPr lang="ru-RU" sz="2000" b="1" dirty="0" err="1"/>
              <a:t>євро</a:t>
            </a:r>
            <a:endParaRPr lang="ru-RU" sz="2000" b="1" dirty="0"/>
          </a:p>
          <a:p>
            <a:endParaRPr lang="ru-RU" sz="2000" dirty="0"/>
          </a:p>
          <a:p>
            <a:r>
              <a:rPr lang="ru-RU" sz="2000" dirty="0" err="1"/>
              <a:t>Термін</a:t>
            </a:r>
            <a:r>
              <a:rPr lang="ru-RU" sz="2000" dirty="0"/>
              <a:t> </a:t>
            </a:r>
            <a:r>
              <a:rPr lang="ru-RU" sz="2000" dirty="0" err="1"/>
              <a:t>реалізації</a:t>
            </a:r>
            <a:r>
              <a:rPr lang="ru-RU" sz="2000" dirty="0"/>
              <a:t> </a:t>
            </a:r>
            <a:r>
              <a:rPr lang="ru-RU" sz="2000" dirty="0" err="1"/>
              <a:t>проєкту</a:t>
            </a:r>
            <a:r>
              <a:rPr lang="ru-RU" sz="2000" dirty="0"/>
              <a:t>: 24 </a:t>
            </a:r>
            <a:r>
              <a:rPr lang="ru-RU" sz="2000" dirty="0" err="1"/>
              <a:t>місяці</a:t>
            </a:r>
            <a:r>
              <a:rPr lang="ru-RU" sz="2000" dirty="0"/>
              <a:t> (01.10.2024 – 30.09.2026)</a:t>
            </a:r>
          </a:p>
          <a:p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597" y="1966823"/>
            <a:ext cx="4527142" cy="3772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949018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835" y="539078"/>
            <a:ext cx="10598330" cy="1025704"/>
          </a:xfrm>
        </p:spPr>
        <p:txBody>
          <a:bodyPr>
            <a:normAutofit/>
          </a:bodyPr>
          <a:lstStyle/>
          <a:p>
            <a:r>
              <a:rPr lang="uk-UA" b="1" dirty="0">
                <a:cs typeface="Times New Roman" panose="02020603050405020304" pitchFamily="18" charset="0"/>
              </a:rPr>
              <a:t>МІЖНАРОДНА СПІВПРАЦЯ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8614" y="1497107"/>
            <a:ext cx="1129477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Завдяки</a:t>
            </a:r>
            <a:r>
              <a:rPr lang="ru-RU" dirty="0"/>
              <a:t> нашим партнерам з </a:t>
            </a:r>
            <a:r>
              <a:rPr lang="ru-RU" dirty="0" err="1"/>
              <a:t>м.Грубешів</a:t>
            </a:r>
            <a:r>
              <a:rPr lang="ru-RU" dirty="0"/>
              <a:t> (</a:t>
            </a:r>
            <a:r>
              <a:rPr lang="ru-RU" dirty="0" err="1"/>
              <a:t>Польща</a:t>
            </a:r>
            <a:r>
              <a:rPr lang="ru-RU" dirty="0"/>
              <a:t>) </a:t>
            </a:r>
            <a:r>
              <a:rPr lang="ru-RU" dirty="0" err="1"/>
              <a:t>Сокальська</a:t>
            </a:r>
            <a:r>
              <a:rPr lang="ru-RU" dirty="0"/>
              <a:t> </a:t>
            </a:r>
            <a:r>
              <a:rPr lang="ru-RU" dirty="0" err="1"/>
              <a:t>міська</a:t>
            </a:r>
            <a:r>
              <a:rPr lang="ru-RU" dirty="0"/>
              <a:t> рада </a:t>
            </a:r>
            <a:r>
              <a:rPr lang="ru-RU" dirty="0" err="1"/>
              <a:t>встановила</a:t>
            </a:r>
            <a:r>
              <a:rPr lang="ru-RU" dirty="0"/>
              <a:t> </a:t>
            </a:r>
            <a:r>
              <a:rPr lang="ru-RU" dirty="0" err="1"/>
              <a:t>контакти</a:t>
            </a:r>
            <a:r>
              <a:rPr lang="ru-RU" dirty="0"/>
              <a:t> з </a:t>
            </a:r>
            <a:r>
              <a:rPr lang="ru-RU" dirty="0" err="1"/>
              <a:t>м.Ельверум</a:t>
            </a:r>
            <a:r>
              <a:rPr lang="ru-RU" dirty="0"/>
              <a:t> (</a:t>
            </a:r>
            <a:r>
              <a:rPr lang="ru-RU" dirty="0" err="1"/>
              <a:t>Норвегія</a:t>
            </a:r>
            <a:r>
              <a:rPr lang="ru-RU" dirty="0"/>
              <a:t>). В </a:t>
            </a:r>
            <a:r>
              <a:rPr lang="ru-RU" dirty="0" err="1"/>
              <a:t>результаті</a:t>
            </a:r>
            <a:r>
              <a:rPr lang="ru-RU" dirty="0"/>
              <a:t> подано </a:t>
            </a:r>
            <a:r>
              <a:rPr lang="ru-RU" dirty="0" err="1"/>
              <a:t>спільний</a:t>
            </a:r>
            <a:r>
              <a:rPr lang="ru-RU" dirty="0"/>
              <a:t> </a:t>
            </a:r>
            <a:r>
              <a:rPr lang="ru-RU" dirty="0" err="1"/>
              <a:t>проєкт</a:t>
            </a:r>
            <a:r>
              <a:rPr lang="ru-RU" dirty="0"/>
              <a:t> до </a:t>
            </a:r>
            <a:r>
              <a:rPr lang="ru-RU" dirty="0" err="1"/>
              <a:t>Програми</a:t>
            </a:r>
            <a:r>
              <a:rPr lang="ru-RU" dirty="0"/>
              <a:t> </a:t>
            </a:r>
            <a:r>
              <a:rPr lang="ru-RU" dirty="0" err="1"/>
              <a:t>Erasmus</a:t>
            </a:r>
            <a:r>
              <a:rPr lang="ru-RU" dirty="0"/>
              <a:t>+, </a:t>
            </a:r>
            <a:r>
              <a:rPr lang="ru-RU" dirty="0" err="1"/>
              <a:t>який</a:t>
            </a:r>
            <a:r>
              <a:rPr lang="ru-RU" dirty="0"/>
              <a:t> став </a:t>
            </a:r>
            <a:r>
              <a:rPr lang="ru-RU" dirty="0" err="1"/>
              <a:t>переможцем</a:t>
            </a:r>
            <a:r>
              <a:rPr lang="ru-RU" dirty="0"/>
              <a:t>. В рамках </a:t>
            </a:r>
            <a:r>
              <a:rPr lang="ru-RU" dirty="0" err="1"/>
              <a:t>норвезько-українського</a:t>
            </a:r>
            <a:r>
              <a:rPr lang="ru-RU" dirty="0"/>
              <a:t> проекту по </a:t>
            </a:r>
            <a:r>
              <a:rPr lang="ru-RU" dirty="0" err="1"/>
              <a:t>обміну</a:t>
            </a:r>
            <a:r>
              <a:rPr lang="ru-RU" dirty="0"/>
              <a:t> </a:t>
            </a:r>
            <a:r>
              <a:rPr lang="ru-RU" dirty="0" err="1"/>
              <a:t>молоддю</a:t>
            </a:r>
            <a:r>
              <a:rPr lang="ru-RU" dirty="0"/>
              <a:t> «</a:t>
            </a:r>
            <a:r>
              <a:rPr lang="ru-RU" dirty="0" err="1"/>
              <a:t>Грають</a:t>
            </a:r>
            <a:r>
              <a:rPr lang="ru-RU" dirty="0"/>
              <a:t> </a:t>
            </a:r>
            <a:r>
              <a:rPr lang="ru-RU" dirty="0" err="1"/>
              <a:t>Ельверум</a:t>
            </a:r>
            <a:r>
              <a:rPr lang="ru-RU" dirty="0"/>
              <a:t> та Сокаль» за </a:t>
            </a:r>
            <a:r>
              <a:rPr lang="ru-RU" dirty="0" err="1"/>
              <a:t>фінансової</a:t>
            </a:r>
            <a:r>
              <a:rPr lang="ru-RU" dirty="0"/>
              <a:t> </a:t>
            </a:r>
            <a:r>
              <a:rPr lang="ru-RU" dirty="0" err="1"/>
              <a:t>підтримки</a:t>
            </a:r>
            <a:r>
              <a:rPr lang="ru-RU" dirty="0"/>
              <a:t> </a:t>
            </a:r>
            <a:r>
              <a:rPr lang="ru-RU" dirty="0" err="1"/>
              <a:t>програми</a:t>
            </a:r>
            <a:r>
              <a:rPr lang="ru-RU" dirty="0"/>
              <a:t> </a:t>
            </a:r>
            <a:r>
              <a:rPr lang="ru-RU" dirty="0" err="1"/>
              <a:t>Erasmus</a:t>
            </a:r>
            <a:r>
              <a:rPr lang="ru-RU" dirty="0"/>
              <a:t>+ </a:t>
            </a:r>
            <a:r>
              <a:rPr lang="ru-RU" dirty="0" err="1"/>
              <a:t>діти</a:t>
            </a:r>
            <a:r>
              <a:rPr lang="ru-RU" dirty="0"/>
              <a:t> з </a:t>
            </a:r>
            <a:r>
              <a:rPr lang="ru-RU" dirty="0" err="1"/>
              <a:t>міста</a:t>
            </a:r>
            <a:r>
              <a:rPr lang="ru-RU" dirty="0"/>
              <a:t> Сокаль та </a:t>
            </a:r>
            <a:r>
              <a:rPr lang="ru-RU" dirty="0" err="1"/>
              <a:t>Ельверум</a:t>
            </a:r>
            <a:r>
              <a:rPr lang="ru-RU" dirty="0"/>
              <a:t> провели 5 </a:t>
            </a:r>
            <a:r>
              <a:rPr lang="ru-RU" dirty="0" err="1"/>
              <a:t>днів</a:t>
            </a:r>
            <a:r>
              <a:rPr lang="ru-RU" dirty="0"/>
              <a:t> разом у </a:t>
            </a:r>
            <a:r>
              <a:rPr lang="ru-RU" dirty="0" err="1"/>
              <a:t>чарівному</a:t>
            </a:r>
            <a:r>
              <a:rPr lang="ru-RU" dirty="0"/>
              <a:t> </a:t>
            </a:r>
            <a:r>
              <a:rPr lang="ru-RU" dirty="0" err="1"/>
              <a:t>містечку</a:t>
            </a:r>
            <a:r>
              <a:rPr lang="ru-RU" dirty="0"/>
              <a:t> </a:t>
            </a:r>
            <a:r>
              <a:rPr lang="ru-RU" dirty="0" err="1"/>
              <a:t>Ельверум</a:t>
            </a:r>
            <a:r>
              <a:rPr lang="ru-RU" dirty="0"/>
              <a:t>, взяли участь у </a:t>
            </a:r>
            <a:r>
              <a:rPr lang="ru-RU" dirty="0" err="1"/>
              <a:t>святкуванні</a:t>
            </a:r>
            <a:r>
              <a:rPr lang="ru-RU" dirty="0"/>
              <a:t> </a:t>
            </a:r>
            <a:r>
              <a:rPr lang="ru-RU" dirty="0" err="1"/>
              <a:t>Національного</a:t>
            </a:r>
            <a:r>
              <a:rPr lang="ru-RU" dirty="0"/>
              <a:t> Дня </a:t>
            </a:r>
            <a:r>
              <a:rPr lang="ru-RU" dirty="0" err="1"/>
              <a:t>Норвегії</a:t>
            </a:r>
            <a:r>
              <a:rPr lang="ru-RU" dirty="0"/>
              <a:t>. 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074923-5E23-48F6-BF77-2A71C49276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75" y="3295091"/>
            <a:ext cx="4330227" cy="32476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BF2BE6B-54AC-45A8-945C-4A69A9321D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854" y="3295091"/>
            <a:ext cx="4330227" cy="323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7187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835" y="539078"/>
            <a:ext cx="10598330" cy="1025704"/>
          </a:xfrm>
        </p:spPr>
        <p:txBody>
          <a:bodyPr>
            <a:normAutofit/>
          </a:bodyPr>
          <a:lstStyle/>
          <a:p>
            <a:r>
              <a:rPr lang="uk-UA" b="1" dirty="0">
                <a:cs typeface="Times New Roman" panose="02020603050405020304" pitchFamily="18" charset="0"/>
              </a:rPr>
              <a:t>МІЖНАРОДНА СПІВПРАЦЯ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8614" y="1497107"/>
            <a:ext cx="1129477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рамках </a:t>
            </a:r>
            <a:r>
              <a:rPr lang="ru-RU" dirty="0" err="1"/>
              <a:t>міжнародної</a:t>
            </a:r>
            <a:r>
              <a:rPr lang="ru-RU" dirty="0"/>
              <a:t> </a:t>
            </a:r>
            <a:r>
              <a:rPr lang="ru-RU" dirty="0" err="1"/>
              <a:t>співпраці</a:t>
            </a:r>
            <a:r>
              <a:rPr lang="ru-RU" dirty="0"/>
              <a:t> </a:t>
            </a:r>
            <a:r>
              <a:rPr lang="ru-RU" dirty="0" err="1"/>
              <a:t>делегація</a:t>
            </a:r>
            <a:r>
              <a:rPr lang="ru-RU" dirty="0"/>
              <a:t> з Сокаля взяла участь у </a:t>
            </a:r>
            <a:r>
              <a:rPr lang="ru-RU" dirty="0" err="1"/>
              <a:t>семінарі</a:t>
            </a:r>
            <a:r>
              <a:rPr lang="ru-RU" dirty="0"/>
              <a:t>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обміну</a:t>
            </a:r>
            <a:r>
              <a:rPr lang="ru-RU" dirty="0"/>
              <a:t> </a:t>
            </a:r>
            <a:r>
              <a:rPr lang="ru-RU" dirty="0" err="1"/>
              <a:t>досвідом</a:t>
            </a:r>
            <a:r>
              <a:rPr lang="ru-RU" dirty="0"/>
              <a:t>, </a:t>
            </a:r>
            <a:r>
              <a:rPr lang="ru-RU" dirty="0" err="1"/>
              <a:t>пов’язаним</a:t>
            </a:r>
            <a:r>
              <a:rPr lang="ru-RU" dirty="0"/>
              <a:t> з системою </a:t>
            </a:r>
            <a:r>
              <a:rPr lang="ru-RU" dirty="0" err="1"/>
              <a:t>управління</a:t>
            </a:r>
            <a:r>
              <a:rPr lang="ru-RU" dirty="0"/>
              <a:t> </a:t>
            </a:r>
            <a:r>
              <a:rPr lang="ru-RU" dirty="0" err="1"/>
              <a:t>цивільним</a:t>
            </a:r>
            <a:r>
              <a:rPr lang="ru-RU" dirty="0"/>
              <a:t> </a:t>
            </a:r>
            <a:r>
              <a:rPr lang="ru-RU" dirty="0" err="1"/>
              <a:t>захистом</a:t>
            </a:r>
            <a:r>
              <a:rPr lang="ru-RU" dirty="0"/>
              <a:t> та </a:t>
            </a:r>
            <a:r>
              <a:rPr lang="ru-RU" dirty="0" err="1"/>
              <a:t>надзвичайними</a:t>
            </a:r>
            <a:r>
              <a:rPr lang="ru-RU" dirty="0"/>
              <a:t> </a:t>
            </a:r>
            <a:r>
              <a:rPr lang="ru-RU" dirty="0" err="1"/>
              <a:t>ситуаціями</a:t>
            </a:r>
            <a:r>
              <a:rPr lang="ru-RU" dirty="0"/>
              <a:t> з точки </a:t>
            </a:r>
            <a:r>
              <a:rPr lang="ru-RU" dirty="0" err="1"/>
              <a:t>зору</a:t>
            </a:r>
            <a:r>
              <a:rPr lang="ru-RU" dirty="0"/>
              <a:t> </a:t>
            </a:r>
            <a:r>
              <a:rPr lang="ru-RU" dirty="0" err="1"/>
              <a:t>міст</a:t>
            </a:r>
            <a:r>
              <a:rPr lang="ru-RU" dirty="0"/>
              <a:t> </a:t>
            </a:r>
            <a:r>
              <a:rPr lang="ru-RU" dirty="0" err="1"/>
              <a:t>Ельверум</a:t>
            </a:r>
            <a:r>
              <a:rPr lang="ru-RU" dirty="0"/>
              <a:t> (</a:t>
            </a:r>
            <a:r>
              <a:rPr lang="ru-RU" dirty="0" err="1"/>
              <a:t>Норвегія</a:t>
            </a:r>
            <a:r>
              <a:rPr lang="ru-RU" dirty="0"/>
              <a:t>), </a:t>
            </a:r>
            <a:r>
              <a:rPr lang="ru-RU" dirty="0" err="1"/>
              <a:t>Грубешів</a:t>
            </a:r>
            <a:r>
              <a:rPr lang="ru-RU" dirty="0"/>
              <a:t> (</a:t>
            </a:r>
            <a:r>
              <a:rPr lang="ru-RU" dirty="0" err="1"/>
              <a:t>Польща</a:t>
            </a:r>
            <a:r>
              <a:rPr lang="ru-RU" dirty="0"/>
              <a:t>) та Сокаль (</a:t>
            </a:r>
            <a:r>
              <a:rPr lang="ru-RU" dirty="0" err="1"/>
              <a:t>Україна</a:t>
            </a:r>
            <a:r>
              <a:rPr lang="ru-RU" dirty="0"/>
              <a:t>), </a:t>
            </a:r>
            <a:r>
              <a:rPr lang="ru-RU" dirty="0" err="1"/>
              <a:t>який</a:t>
            </a:r>
            <a:r>
              <a:rPr lang="ru-RU" dirty="0"/>
              <a:t> проходив у </a:t>
            </a:r>
            <a:r>
              <a:rPr lang="ru-RU" dirty="0" err="1"/>
              <a:t>місті</a:t>
            </a:r>
            <a:r>
              <a:rPr lang="ru-RU" dirty="0"/>
              <a:t> </a:t>
            </a:r>
            <a:r>
              <a:rPr lang="ru-RU" dirty="0" err="1"/>
              <a:t>Ельверум</a:t>
            </a:r>
            <a:r>
              <a:rPr lang="ru-RU" dirty="0"/>
              <a:t>. Обговорили </a:t>
            </a:r>
            <a:r>
              <a:rPr lang="ru-RU" dirty="0" err="1"/>
              <a:t>питання</a:t>
            </a:r>
            <a:r>
              <a:rPr lang="ru-RU" dirty="0"/>
              <a:t> </a:t>
            </a:r>
            <a:r>
              <a:rPr lang="ru-RU" dirty="0" err="1"/>
              <a:t>подальшої</a:t>
            </a:r>
            <a:r>
              <a:rPr lang="ru-RU" dirty="0"/>
              <a:t> </a:t>
            </a:r>
            <a:r>
              <a:rPr lang="ru-RU" dirty="0" err="1"/>
              <a:t>співпраці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містами</a:t>
            </a:r>
            <a:r>
              <a:rPr lang="ru-RU" dirty="0"/>
              <a:t>, </a:t>
            </a:r>
            <a:r>
              <a:rPr lang="ru-RU" dirty="0" err="1"/>
              <a:t>тристоронню</a:t>
            </a:r>
            <a:r>
              <a:rPr lang="ru-RU" dirty="0"/>
              <a:t> участь у </a:t>
            </a:r>
            <a:r>
              <a:rPr lang="ru-RU" dirty="0" err="1"/>
              <a:t>написанні</a:t>
            </a:r>
            <a:r>
              <a:rPr lang="ru-RU" dirty="0"/>
              <a:t> </a:t>
            </a:r>
            <a:r>
              <a:rPr lang="ru-RU" dirty="0" err="1"/>
              <a:t>спільних</a:t>
            </a:r>
            <a:r>
              <a:rPr lang="ru-RU" dirty="0"/>
              <a:t> </a:t>
            </a:r>
            <a:r>
              <a:rPr lang="ru-RU" dirty="0" err="1"/>
              <a:t>проєктів</a:t>
            </a:r>
            <a:r>
              <a:rPr lang="ru-RU" dirty="0"/>
              <a:t>.</a:t>
            </a:r>
            <a:endParaRPr lang="uk-UA" dirty="0"/>
          </a:p>
          <a:p>
            <a:endParaRPr lang="ru-RU" sz="2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67E5ADE-EF45-4344-B1DE-62EA9521DE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48" y="2902180"/>
            <a:ext cx="4799526" cy="359964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810FD5E-D758-41E3-9B3F-6806221FC1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977" y="2902179"/>
            <a:ext cx="6399369" cy="359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44056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083" y="673700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МІЖНАРОДНА СПІВПРАЦЯ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3037" y="1545232"/>
            <a:ext cx="63979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Протягом 2024 року провели дві робочі зустрічі у місті </a:t>
            </a:r>
            <a:r>
              <a:rPr lang="uk-UA" sz="1600" b="1" dirty="0" err="1"/>
              <a:t>Альфтер</a:t>
            </a:r>
            <a:r>
              <a:rPr lang="uk-UA" sz="1600" b="1" dirty="0"/>
              <a:t> (Німеччина), </a:t>
            </a:r>
            <a:r>
              <a:rPr lang="uk-UA" sz="1600" dirty="0"/>
              <a:t>в рамках однієї з яких відбувся обмін досвідом під час міжнародного медичного обміну </a:t>
            </a:r>
            <a:r>
              <a:rPr lang="uk-UA" sz="1600" dirty="0" err="1"/>
              <a:t>Сокаль-Львів-Бонн</a:t>
            </a:r>
            <a:r>
              <a:rPr lang="uk-UA" sz="1600" dirty="0"/>
              <a:t>. Розпочали обговорення питання про можливу співпрацю в рамках солідарного партнерства між містами </a:t>
            </a:r>
            <a:r>
              <a:rPr lang="uk-UA" sz="1600" dirty="0" err="1"/>
              <a:t>Сокаль</a:t>
            </a:r>
            <a:r>
              <a:rPr lang="uk-UA" sz="1600" dirty="0"/>
              <a:t> та </a:t>
            </a:r>
            <a:r>
              <a:rPr lang="uk-UA" sz="1600" dirty="0" err="1"/>
              <a:t>Альфтер</a:t>
            </a:r>
            <a:r>
              <a:rPr lang="uk-UA" sz="1600" dirty="0"/>
              <a:t>. </a:t>
            </a:r>
            <a:r>
              <a:rPr lang="ru-RU" sz="1600" dirty="0"/>
              <a:t>За результатами </a:t>
            </a:r>
            <a:r>
              <a:rPr lang="ru-RU" sz="1600" dirty="0" err="1"/>
              <a:t>обговорень</a:t>
            </a:r>
            <a:r>
              <a:rPr lang="ru-RU" sz="1600" dirty="0"/>
              <a:t> та </a:t>
            </a:r>
            <a:r>
              <a:rPr lang="ru-RU" sz="1600" dirty="0" err="1"/>
              <a:t>прийнятих</a:t>
            </a:r>
            <a:r>
              <a:rPr lang="ru-RU" sz="1600" dirty="0"/>
              <a:t> </a:t>
            </a:r>
            <a:r>
              <a:rPr lang="ru-RU" sz="1600" dirty="0" err="1"/>
              <a:t>рішень</a:t>
            </a:r>
            <a:r>
              <a:rPr lang="ru-RU" sz="1600" dirty="0"/>
              <a:t> у 2025 </a:t>
            </a:r>
            <a:r>
              <a:rPr lang="ru-RU" sz="1600" dirty="0" err="1"/>
              <a:t>році</a:t>
            </a:r>
            <a:r>
              <a:rPr lang="ru-RU" sz="1600" dirty="0"/>
              <a:t> </a:t>
            </a:r>
            <a:r>
              <a:rPr lang="ru-RU" sz="1600" dirty="0" err="1"/>
              <a:t>планується</a:t>
            </a:r>
            <a:r>
              <a:rPr lang="ru-RU" sz="1600" dirty="0"/>
              <a:t> </a:t>
            </a:r>
            <a:r>
              <a:rPr lang="ru-RU" sz="1600" dirty="0" err="1"/>
              <a:t>укласти</a:t>
            </a:r>
            <a:r>
              <a:rPr lang="ru-RU" sz="1600" dirty="0"/>
              <a:t> Угоду про Партнерство </a:t>
            </a:r>
            <a:r>
              <a:rPr lang="ru-RU" sz="1600" dirty="0" err="1"/>
              <a:t>Солідарності</a:t>
            </a:r>
            <a:r>
              <a:rPr lang="ru-RU" sz="1600" dirty="0"/>
              <a:t> </a:t>
            </a:r>
            <a:r>
              <a:rPr lang="ru-RU" sz="1600" dirty="0" err="1"/>
              <a:t>між</a:t>
            </a:r>
            <a:r>
              <a:rPr lang="ru-RU" sz="1600" dirty="0"/>
              <a:t> </a:t>
            </a:r>
            <a:r>
              <a:rPr lang="ru-RU" sz="1600" dirty="0" err="1"/>
              <a:t>Сокальською</a:t>
            </a:r>
            <a:r>
              <a:rPr lang="ru-RU" sz="1600" dirty="0"/>
              <a:t> </a:t>
            </a:r>
            <a:r>
              <a:rPr lang="ru-RU" sz="1600" dirty="0" err="1"/>
              <a:t>міською</a:t>
            </a:r>
            <a:r>
              <a:rPr lang="ru-RU" sz="1600" dirty="0"/>
              <a:t> радою та </a:t>
            </a:r>
            <a:r>
              <a:rPr lang="ru-RU" sz="1600" dirty="0" err="1"/>
              <a:t>містом</a:t>
            </a:r>
            <a:r>
              <a:rPr lang="ru-RU" sz="1600" dirty="0"/>
              <a:t> </a:t>
            </a:r>
            <a:r>
              <a:rPr lang="ru-RU" sz="1600" dirty="0" err="1"/>
              <a:t>Альфтер</a:t>
            </a:r>
            <a:r>
              <a:rPr lang="ru-RU" sz="1600" dirty="0"/>
              <a:t> (</a:t>
            </a:r>
            <a:r>
              <a:rPr lang="ru-RU" sz="1600" dirty="0" err="1"/>
              <a:t>Федеративна</a:t>
            </a:r>
            <a:r>
              <a:rPr lang="ru-RU" sz="1600" dirty="0"/>
              <a:t> </a:t>
            </a:r>
            <a:r>
              <a:rPr lang="ru-RU" sz="1600" dirty="0" err="1"/>
              <a:t>Республіка</a:t>
            </a:r>
            <a:r>
              <a:rPr lang="ru-RU" sz="1600" dirty="0"/>
              <a:t> </a:t>
            </a:r>
            <a:r>
              <a:rPr lang="ru-RU" sz="1600" dirty="0" err="1"/>
              <a:t>Німеччина</a:t>
            </a:r>
            <a:r>
              <a:rPr lang="ru-RU" sz="1600" dirty="0"/>
              <a:t>). В </a:t>
            </a:r>
            <a:r>
              <a:rPr lang="ru-RU" sz="1600" dirty="0" err="1"/>
              <a:t>подальшому</a:t>
            </a:r>
            <a:r>
              <a:rPr lang="ru-RU" sz="1600" dirty="0"/>
              <a:t> </a:t>
            </a:r>
            <a:r>
              <a:rPr lang="ru-RU" sz="1600" dirty="0" err="1"/>
              <a:t>це</a:t>
            </a:r>
            <a:r>
              <a:rPr lang="ru-RU" sz="1600" dirty="0"/>
              <a:t> </a:t>
            </a:r>
            <a:r>
              <a:rPr lang="ru-RU" sz="1600" dirty="0" err="1"/>
              <a:t>дасть</a:t>
            </a:r>
            <a:r>
              <a:rPr lang="ru-RU" sz="1600" dirty="0"/>
              <a:t> </a:t>
            </a:r>
            <a:r>
              <a:rPr lang="ru-RU" sz="1600" dirty="0" err="1"/>
              <a:t>змогу</a:t>
            </a:r>
            <a:r>
              <a:rPr lang="ru-RU" sz="1600" dirty="0"/>
              <a:t> </a:t>
            </a:r>
            <a:r>
              <a:rPr lang="ru-RU" sz="1600" dirty="0" err="1"/>
              <a:t>розпочати</a:t>
            </a:r>
            <a:r>
              <a:rPr lang="ru-RU" sz="1600" dirty="0"/>
              <a:t> </a:t>
            </a:r>
            <a:r>
              <a:rPr lang="ru-RU" sz="1600" dirty="0" err="1"/>
              <a:t>підготовку</a:t>
            </a:r>
            <a:r>
              <a:rPr lang="ru-RU" sz="1600" dirty="0"/>
              <a:t> та </a:t>
            </a:r>
            <a:r>
              <a:rPr lang="ru-RU" sz="1600" dirty="0" err="1"/>
              <a:t>реалізацію</a:t>
            </a:r>
            <a:r>
              <a:rPr lang="ru-RU" sz="1600" dirty="0"/>
              <a:t> </a:t>
            </a:r>
            <a:r>
              <a:rPr lang="ru-RU" sz="1600" dirty="0" err="1"/>
              <a:t>спільних</a:t>
            </a:r>
            <a:r>
              <a:rPr lang="ru-RU" sz="1600" dirty="0"/>
              <a:t> </a:t>
            </a:r>
            <a:r>
              <a:rPr lang="ru-RU" sz="1600" dirty="0" err="1"/>
              <a:t>проєктів</a:t>
            </a:r>
            <a:r>
              <a:rPr lang="ru-RU" sz="1600" dirty="0"/>
              <a:t>.</a:t>
            </a:r>
            <a:endParaRPr lang="uk-UA" sz="1600" dirty="0"/>
          </a:p>
        </p:txBody>
      </p:sp>
      <p:pic>
        <p:nvPicPr>
          <p:cNvPr id="3074" name="Picture 2" descr="D:\2025 рік\звіт голови 2024\FB_IMG_17416359389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987" y="1793464"/>
            <a:ext cx="2739602" cy="341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2025 рік\звіт голови 2024\FB_IMG_17416359439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858" y="1774247"/>
            <a:ext cx="2755010" cy="343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2025 рік\звіт голови 2024\FB_IMG_17416359491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716" y="3964424"/>
            <a:ext cx="3519577" cy="263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2025 рік\звіт голови 2024\FB_IMG_174163595566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93" y="3853556"/>
            <a:ext cx="2344950" cy="293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6659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028" y="156463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cs typeface="Times New Roman" panose="02020603050405020304" pitchFamily="18" charset="0"/>
              </a:rPr>
              <a:t>ЗЕМЕЛЬНІ ВІДНОСИНИ</a:t>
            </a:r>
            <a:endParaRPr lang="uk-UA" sz="5400" b="1" dirty="0"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0772" y="1052859"/>
            <a:ext cx="110615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У 2024 </a:t>
            </a:r>
            <a:r>
              <a:rPr lang="ru-RU" sz="1600" dirty="0" err="1"/>
              <a:t>році</a:t>
            </a:r>
            <a:r>
              <a:rPr lang="ru-RU" sz="1600" dirty="0"/>
              <a:t> </a:t>
            </a:r>
            <a:r>
              <a:rPr lang="ru-RU" sz="1600" dirty="0" err="1"/>
              <a:t>Сокальською</a:t>
            </a:r>
            <a:r>
              <a:rPr lang="ru-RU" sz="1600" dirty="0"/>
              <a:t> </a:t>
            </a:r>
            <a:r>
              <a:rPr lang="ru-RU" sz="1600" dirty="0" err="1"/>
              <a:t>міською</a:t>
            </a:r>
            <a:r>
              <a:rPr lang="ru-RU" sz="1600" dirty="0"/>
              <a:t> радою:</a:t>
            </a:r>
          </a:p>
          <a:p>
            <a:r>
              <a:rPr lang="ru-RU" sz="1600" dirty="0"/>
              <a:t>-	проведено 57 </a:t>
            </a:r>
            <a:r>
              <a:rPr lang="ru-RU" sz="1600" dirty="0" err="1"/>
              <a:t>земельних</a:t>
            </a:r>
            <a:r>
              <a:rPr lang="ru-RU" sz="1600" dirty="0"/>
              <a:t> </a:t>
            </a:r>
            <a:r>
              <a:rPr lang="ru-RU" sz="1600" dirty="0" err="1"/>
              <a:t>торгів</a:t>
            </a:r>
            <a:r>
              <a:rPr lang="ru-RU" sz="1600" dirty="0"/>
              <a:t> (</a:t>
            </a:r>
            <a:r>
              <a:rPr lang="ru-RU" sz="1600" dirty="0" err="1"/>
              <a:t>аукціонів</a:t>
            </a:r>
            <a:r>
              <a:rPr lang="ru-RU" sz="1600" dirty="0"/>
              <a:t>) </a:t>
            </a:r>
            <a:r>
              <a:rPr lang="ru-RU" sz="1600" dirty="0" err="1"/>
              <a:t>земельних</a:t>
            </a:r>
            <a:r>
              <a:rPr lang="ru-RU" sz="1600" dirty="0"/>
              <a:t> </a:t>
            </a:r>
            <a:r>
              <a:rPr lang="ru-RU" sz="1600" dirty="0" err="1"/>
              <a:t>ділянок</a:t>
            </a:r>
            <a:r>
              <a:rPr lang="ru-RU" sz="1600" dirty="0"/>
              <a:t> </a:t>
            </a:r>
            <a:r>
              <a:rPr lang="ru-RU" sz="1600" dirty="0" err="1"/>
              <a:t>комунальної</a:t>
            </a:r>
            <a:r>
              <a:rPr lang="ru-RU" sz="1600" dirty="0"/>
              <a:t> </a:t>
            </a:r>
            <a:r>
              <a:rPr lang="ru-RU" sz="1600" dirty="0" err="1"/>
              <a:t>форми</a:t>
            </a:r>
            <a:r>
              <a:rPr lang="ru-RU" sz="1600" dirty="0"/>
              <a:t> </a:t>
            </a:r>
            <a:r>
              <a:rPr lang="ru-RU" sz="1600" dirty="0" err="1"/>
              <a:t>власності</a:t>
            </a:r>
            <a:r>
              <a:rPr lang="ru-RU" sz="1600" dirty="0"/>
              <a:t>, по </a:t>
            </a:r>
            <a:r>
              <a:rPr lang="ru-RU" sz="1600" dirty="0" err="1"/>
              <a:t>яких</a:t>
            </a:r>
            <a:r>
              <a:rPr lang="ru-RU" sz="1600" dirty="0"/>
              <a:t> </a:t>
            </a:r>
            <a:r>
              <a:rPr lang="ru-RU" sz="1600" dirty="0" err="1"/>
              <a:t>укладено</a:t>
            </a:r>
            <a:r>
              <a:rPr lang="ru-RU" sz="1600" dirty="0"/>
              <a:t> договори </a:t>
            </a:r>
            <a:r>
              <a:rPr lang="ru-RU" sz="1600" dirty="0" err="1"/>
              <a:t>оренди</a:t>
            </a:r>
            <a:r>
              <a:rPr lang="ru-RU" sz="1600" dirty="0"/>
              <a:t> </a:t>
            </a:r>
            <a:r>
              <a:rPr lang="ru-RU" sz="1600" dirty="0" err="1"/>
              <a:t>землі</a:t>
            </a:r>
            <a:r>
              <a:rPr lang="ru-RU" sz="1600" dirty="0"/>
              <a:t>, </a:t>
            </a:r>
            <a:r>
              <a:rPr lang="ru-RU" sz="1600" dirty="0" err="1"/>
              <a:t>загальною</a:t>
            </a:r>
            <a:r>
              <a:rPr lang="ru-RU" sz="1600" dirty="0"/>
              <a:t> </a:t>
            </a:r>
            <a:r>
              <a:rPr lang="ru-RU" sz="1600" dirty="0" err="1"/>
              <a:t>площею</a:t>
            </a:r>
            <a:r>
              <a:rPr lang="ru-RU" sz="1600" dirty="0"/>
              <a:t> 408,4075 га на </a:t>
            </a:r>
            <a:r>
              <a:rPr lang="ru-RU" sz="1600" dirty="0" err="1"/>
              <a:t>загальну</a:t>
            </a:r>
            <a:r>
              <a:rPr lang="ru-RU" sz="1600" dirty="0"/>
              <a:t> суму 6 396 486,03 грн.;</a:t>
            </a:r>
          </a:p>
          <a:p>
            <a:r>
              <a:rPr lang="ru-RU" sz="1600" dirty="0"/>
              <a:t>-	проведено 8 </a:t>
            </a:r>
            <a:r>
              <a:rPr lang="ru-RU" sz="1600" dirty="0" err="1"/>
              <a:t>земельних</a:t>
            </a:r>
            <a:r>
              <a:rPr lang="ru-RU" sz="1600" dirty="0"/>
              <a:t> </a:t>
            </a:r>
            <a:r>
              <a:rPr lang="ru-RU" sz="1600" dirty="0" err="1"/>
              <a:t>торгів</a:t>
            </a:r>
            <a:r>
              <a:rPr lang="ru-RU" sz="1600" dirty="0"/>
              <a:t> (</a:t>
            </a:r>
            <a:r>
              <a:rPr lang="ru-RU" sz="1600" dirty="0" err="1"/>
              <a:t>аукціонів</a:t>
            </a:r>
            <a:r>
              <a:rPr lang="ru-RU" sz="1600" dirty="0"/>
              <a:t>) </a:t>
            </a:r>
            <a:r>
              <a:rPr lang="ru-RU" sz="1600" dirty="0" err="1"/>
              <a:t>земельних</a:t>
            </a:r>
            <a:r>
              <a:rPr lang="ru-RU" sz="1600" dirty="0"/>
              <a:t> </a:t>
            </a:r>
            <a:r>
              <a:rPr lang="ru-RU" sz="1600" dirty="0" err="1"/>
              <a:t>ділянок</a:t>
            </a:r>
            <a:r>
              <a:rPr lang="ru-RU" sz="1600" dirty="0"/>
              <a:t> </a:t>
            </a:r>
            <a:r>
              <a:rPr lang="ru-RU" sz="1600" dirty="0" err="1"/>
              <a:t>несільськогосподарського</a:t>
            </a:r>
            <a:r>
              <a:rPr lang="ru-RU" sz="1600" dirty="0"/>
              <a:t> </a:t>
            </a:r>
            <a:r>
              <a:rPr lang="ru-RU" sz="1600" dirty="0" err="1"/>
              <a:t>призначення</a:t>
            </a:r>
            <a:r>
              <a:rPr lang="ru-RU" sz="1600" dirty="0"/>
              <a:t> </a:t>
            </a:r>
            <a:r>
              <a:rPr lang="ru-RU" sz="1600" dirty="0" err="1"/>
              <a:t>комунальної</a:t>
            </a:r>
            <a:r>
              <a:rPr lang="ru-RU" sz="1600" dirty="0"/>
              <a:t> </a:t>
            </a:r>
            <a:r>
              <a:rPr lang="ru-RU" sz="1600" dirty="0" err="1"/>
              <a:t>форми</a:t>
            </a:r>
            <a:r>
              <a:rPr lang="ru-RU" sz="1600" dirty="0"/>
              <a:t> </a:t>
            </a:r>
            <a:r>
              <a:rPr lang="ru-RU" sz="1600" dirty="0" err="1"/>
              <a:t>власності</a:t>
            </a:r>
            <a:r>
              <a:rPr lang="ru-RU" sz="1600" dirty="0"/>
              <a:t> (продаж у </a:t>
            </a:r>
            <a:r>
              <a:rPr lang="ru-RU" sz="1600" dirty="0" err="1"/>
              <a:t>власність</a:t>
            </a:r>
            <a:r>
              <a:rPr lang="ru-RU" sz="1600" dirty="0"/>
              <a:t>), по </a:t>
            </a:r>
            <a:r>
              <a:rPr lang="ru-RU" sz="1600" dirty="0" err="1"/>
              <a:t>яких</a:t>
            </a:r>
            <a:r>
              <a:rPr lang="ru-RU" sz="1600" dirty="0"/>
              <a:t> </a:t>
            </a:r>
            <a:r>
              <a:rPr lang="ru-RU" sz="1600" dirty="0" err="1"/>
              <a:t>укладено</a:t>
            </a:r>
            <a:r>
              <a:rPr lang="ru-RU" sz="1600" dirty="0"/>
              <a:t> договори </a:t>
            </a:r>
            <a:r>
              <a:rPr lang="ru-RU" sz="1600" dirty="0" err="1"/>
              <a:t>купівлі</a:t>
            </a:r>
            <a:r>
              <a:rPr lang="ru-RU" sz="1600" dirty="0"/>
              <a:t>-продажу, </a:t>
            </a:r>
            <a:r>
              <a:rPr lang="ru-RU" sz="1600" dirty="0" err="1"/>
              <a:t>загальною</a:t>
            </a:r>
            <a:r>
              <a:rPr lang="ru-RU" sz="1600" dirty="0"/>
              <a:t> </a:t>
            </a:r>
            <a:r>
              <a:rPr lang="ru-RU" sz="1600" dirty="0" err="1"/>
              <a:t>площею</a:t>
            </a:r>
            <a:r>
              <a:rPr lang="ru-RU" sz="1600" dirty="0"/>
              <a:t> 0,1015 га на </a:t>
            </a:r>
            <a:r>
              <a:rPr lang="ru-RU" sz="1600" dirty="0" err="1"/>
              <a:t>загальну</a:t>
            </a:r>
            <a:r>
              <a:rPr lang="ru-RU" sz="1600" dirty="0"/>
              <a:t> суму 1 215 997,10 грн.;</a:t>
            </a:r>
          </a:p>
          <a:p>
            <a:r>
              <a:rPr lang="ru-RU" sz="1600" dirty="0"/>
              <a:t>-	продано 11 </a:t>
            </a:r>
            <a:r>
              <a:rPr lang="ru-RU" sz="1600" dirty="0" err="1"/>
              <a:t>земельних</a:t>
            </a:r>
            <a:r>
              <a:rPr lang="ru-RU" sz="1600" dirty="0"/>
              <a:t> </a:t>
            </a:r>
            <a:r>
              <a:rPr lang="ru-RU" sz="1600" dirty="0" err="1"/>
              <a:t>ділянок</a:t>
            </a:r>
            <a:r>
              <a:rPr lang="ru-RU" sz="1600" dirty="0"/>
              <a:t> </a:t>
            </a:r>
            <a:r>
              <a:rPr lang="ru-RU" sz="1600" dirty="0" err="1"/>
              <a:t>комунальної</a:t>
            </a:r>
            <a:r>
              <a:rPr lang="ru-RU" sz="1600" dirty="0"/>
              <a:t> </a:t>
            </a:r>
            <a:r>
              <a:rPr lang="ru-RU" sz="1600" dirty="0" err="1"/>
              <a:t>власності</a:t>
            </a:r>
            <a:r>
              <a:rPr lang="ru-RU" sz="1600" dirty="0"/>
              <a:t> для </a:t>
            </a:r>
            <a:r>
              <a:rPr lang="ru-RU" sz="1600" dirty="0" err="1"/>
              <a:t>ведення</a:t>
            </a:r>
            <a:r>
              <a:rPr lang="ru-RU" sz="1600" dirty="0"/>
              <a:t> </a:t>
            </a:r>
            <a:r>
              <a:rPr lang="ru-RU" sz="1600" dirty="0" err="1"/>
              <a:t>фермерського</a:t>
            </a:r>
            <a:r>
              <a:rPr lang="ru-RU" sz="1600" dirty="0"/>
              <a:t> </a:t>
            </a:r>
            <a:r>
              <a:rPr lang="ru-RU" sz="1600" dirty="0" err="1"/>
              <a:t>господарства</a:t>
            </a:r>
            <a:r>
              <a:rPr lang="ru-RU" sz="1600" dirty="0"/>
              <a:t>, по </a:t>
            </a:r>
            <a:r>
              <a:rPr lang="ru-RU" sz="1600" dirty="0" err="1"/>
              <a:t>яких</a:t>
            </a:r>
            <a:r>
              <a:rPr lang="ru-RU" sz="1600" dirty="0"/>
              <a:t> </a:t>
            </a:r>
            <a:r>
              <a:rPr lang="ru-RU" sz="1600" dirty="0" err="1"/>
              <a:t>укладено</a:t>
            </a:r>
            <a:r>
              <a:rPr lang="ru-RU" sz="1600" dirty="0"/>
              <a:t> договори </a:t>
            </a:r>
            <a:r>
              <a:rPr lang="ru-RU" sz="1600" dirty="0" err="1"/>
              <a:t>купівлі</a:t>
            </a:r>
            <a:r>
              <a:rPr lang="ru-RU" sz="1600" dirty="0"/>
              <a:t>-продажу з </a:t>
            </a:r>
            <a:r>
              <a:rPr lang="ru-RU" sz="1600" dirty="0" err="1"/>
              <a:t>фізичними</a:t>
            </a:r>
            <a:r>
              <a:rPr lang="ru-RU" sz="1600" dirty="0"/>
              <a:t> та </a:t>
            </a:r>
            <a:r>
              <a:rPr lang="ru-RU" sz="1600" dirty="0" err="1"/>
              <a:t>юридичними</a:t>
            </a:r>
            <a:r>
              <a:rPr lang="ru-RU" sz="1600" dirty="0"/>
              <a:t> особами, </a:t>
            </a:r>
            <a:r>
              <a:rPr lang="ru-RU" sz="1600" dirty="0" err="1"/>
              <a:t>загальною</a:t>
            </a:r>
            <a:r>
              <a:rPr lang="ru-RU" sz="1600" dirty="0"/>
              <a:t> </a:t>
            </a:r>
            <a:r>
              <a:rPr lang="ru-RU" sz="1600" dirty="0" err="1"/>
              <a:t>площею</a:t>
            </a:r>
            <a:r>
              <a:rPr lang="ru-RU" sz="1600" dirty="0"/>
              <a:t> 169,4830 га на суму 4 136 420,63 грн.</a:t>
            </a:r>
          </a:p>
          <a:p>
            <a:r>
              <a:rPr lang="ru-RU" sz="1600" dirty="0" err="1"/>
              <a:t>Крім</a:t>
            </a:r>
            <a:r>
              <a:rPr lang="ru-RU" sz="1600" dirty="0"/>
              <a:t> того </a:t>
            </a:r>
            <a:r>
              <a:rPr lang="ru-RU" sz="1600" dirty="0" err="1"/>
              <a:t>Сокальською</a:t>
            </a:r>
            <a:r>
              <a:rPr lang="ru-RU" sz="1600" dirty="0"/>
              <a:t> </a:t>
            </a:r>
            <a:r>
              <a:rPr lang="ru-RU" sz="1600" dirty="0" err="1"/>
              <a:t>міською</a:t>
            </a:r>
            <a:r>
              <a:rPr lang="ru-RU" sz="1600" dirty="0"/>
              <a:t> радою </a:t>
            </a:r>
            <a:r>
              <a:rPr lang="ru-RU" sz="1600" dirty="0" err="1"/>
              <a:t>укладено</a:t>
            </a:r>
            <a:r>
              <a:rPr lang="ru-RU" sz="1600" dirty="0"/>
              <a:t> 101 </a:t>
            </a:r>
            <a:r>
              <a:rPr lang="ru-RU" sz="1600" dirty="0" err="1"/>
              <a:t>договір</a:t>
            </a:r>
            <a:r>
              <a:rPr lang="ru-RU" sz="1600" dirty="0"/>
              <a:t> </a:t>
            </a:r>
            <a:r>
              <a:rPr lang="ru-RU" sz="1600" dirty="0" err="1"/>
              <a:t>оренди</a:t>
            </a:r>
            <a:r>
              <a:rPr lang="ru-RU" sz="1600" dirty="0"/>
              <a:t> без </a:t>
            </a:r>
            <a:r>
              <a:rPr lang="ru-RU" sz="1600" dirty="0" err="1"/>
              <a:t>проведення</a:t>
            </a:r>
            <a:r>
              <a:rPr lang="ru-RU" sz="1600" dirty="0"/>
              <a:t> </a:t>
            </a:r>
            <a:r>
              <a:rPr lang="ru-RU" sz="1600" dirty="0" err="1"/>
              <a:t>земельних</a:t>
            </a:r>
            <a:r>
              <a:rPr lang="ru-RU" sz="1600" dirty="0"/>
              <a:t> </a:t>
            </a:r>
            <a:r>
              <a:rPr lang="ru-RU" sz="1600" dirty="0" err="1"/>
              <a:t>торгів</a:t>
            </a:r>
            <a:r>
              <a:rPr lang="ru-RU" sz="1600" dirty="0"/>
              <a:t> у </a:t>
            </a:r>
            <a:r>
              <a:rPr lang="ru-RU" sz="1600" dirty="0" err="1"/>
              <a:t>формі</a:t>
            </a:r>
            <a:r>
              <a:rPr lang="ru-RU" sz="1600" dirty="0"/>
              <a:t> </a:t>
            </a:r>
            <a:r>
              <a:rPr lang="ru-RU" sz="1600" dirty="0" err="1"/>
              <a:t>аукціону</a:t>
            </a:r>
            <a:r>
              <a:rPr lang="ru-RU" sz="1600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636" y="3437219"/>
            <a:ext cx="8783781" cy="316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4537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324" y="564787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Допомога військовим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4324" y="1520184"/>
            <a:ext cx="11283351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Найважливіше завдання тилу – допомагати фронту. Саме тому в 2024 році  попри те, що у громади забрали з бюджету ПДФО з військових частин, силового блоку) нашим пріоритетом була допомога Збройним силам України. У 2024 році на майже кожній сесії міської ради першочергово виділяли кошти на закупівлю </a:t>
            </a:r>
            <a:r>
              <a:rPr lang="uk-UA" dirty="0" err="1"/>
              <a:t>квадрокоптерів</a:t>
            </a:r>
            <a:r>
              <a:rPr lang="uk-UA" dirty="0"/>
              <a:t>, РЕБ, БПЛА та іншого військового обладнання. Загалом з бюджету Сокальської міської територіальної громади в 2024 році було виділено </a:t>
            </a:r>
            <a:r>
              <a:rPr lang="uk-UA" b="1" dirty="0"/>
              <a:t>30 мільйонів 040 тис гривень</a:t>
            </a:r>
            <a:r>
              <a:rPr lang="uk-UA" dirty="0"/>
              <a:t> допомоги військовим, </a:t>
            </a:r>
            <a:br>
              <a:rPr lang="uk-UA" dirty="0"/>
            </a:br>
            <a:r>
              <a:rPr lang="uk-UA" dirty="0"/>
              <a:t/>
            </a:r>
            <a:br>
              <a:rPr lang="uk-UA" dirty="0"/>
            </a:br>
            <a:endParaRPr lang="ru-RU" sz="2600" i="1" dirty="0"/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777446" y="2385488"/>
            <a:ext cx="4662575" cy="7207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uk-UA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859F09-484C-4783-942E-299A51C0AE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14" y="3106221"/>
            <a:ext cx="2410307" cy="3646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0B6327A-73DB-47F8-8401-03F82DF463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00" y="3499123"/>
            <a:ext cx="4937442" cy="277731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FE7FC07-E7EF-4DBF-A594-0D3131DF4F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295" y="3106221"/>
            <a:ext cx="2735100" cy="36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9517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028" y="156463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cs typeface="Times New Roman" panose="02020603050405020304" pitchFamily="18" charset="0"/>
              </a:rPr>
              <a:t>АРХІТЕКТУРА</a:t>
            </a:r>
            <a:endParaRPr lang="uk-UA" sz="5400" b="1" dirty="0"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028" y="1052859"/>
            <a:ext cx="1139295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/>
              <a:t>Розроблено</a:t>
            </a:r>
            <a:r>
              <a:rPr lang="ru-RU" sz="1600" dirty="0" smtClean="0"/>
              <a:t>  </a:t>
            </a:r>
            <a:r>
              <a:rPr lang="ru-RU" sz="1600" dirty="0"/>
              <a:t>«</a:t>
            </a:r>
            <a:r>
              <a:rPr lang="ru-RU" sz="1600" dirty="0" err="1"/>
              <a:t>Положення</a:t>
            </a:r>
            <a:r>
              <a:rPr lang="ru-RU" sz="1600" dirty="0"/>
              <a:t> про Алею </a:t>
            </a:r>
            <a:r>
              <a:rPr lang="ru-RU" sz="1600" dirty="0" err="1"/>
              <a:t>слави</a:t>
            </a:r>
            <a:r>
              <a:rPr lang="ru-RU" sz="1600" dirty="0"/>
              <a:t> </a:t>
            </a:r>
            <a:r>
              <a:rPr lang="ru-RU" sz="1600" dirty="0" err="1"/>
              <a:t>Героїв</a:t>
            </a:r>
            <a:r>
              <a:rPr lang="ru-RU" sz="1600" dirty="0"/>
              <a:t>, </a:t>
            </a:r>
            <a:r>
              <a:rPr lang="ru-RU" sz="1600" dirty="0" err="1"/>
              <a:t>які</a:t>
            </a:r>
            <a:r>
              <a:rPr lang="ru-RU" sz="1600" dirty="0"/>
              <a:t>  </a:t>
            </a:r>
            <a:r>
              <a:rPr lang="ru-RU" sz="1600" dirty="0" err="1"/>
              <a:t>загинули</a:t>
            </a:r>
            <a:r>
              <a:rPr lang="ru-RU" sz="1600" dirty="0"/>
              <a:t> (померли)  </a:t>
            </a:r>
            <a:r>
              <a:rPr lang="ru-RU" sz="1600" dirty="0" err="1"/>
              <a:t>під</a:t>
            </a:r>
            <a:r>
              <a:rPr lang="ru-RU" sz="1600" dirty="0"/>
              <a:t>  час </a:t>
            </a:r>
            <a:r>
              <a:rPr lang="ru-RU" sz="1600" dirty="0" err="1"/>
              <a:t>проходження</a:t>
            </a:r>
            <a:r>
              <a:rPr lang="ru-RU" sz="1600" dirty="0"/>
              <a:t> </a:t>
            </a:r>
            <a:r>
              <a:rPr lang="ru-RU" sz="1600" dirty="0" err="1"/>
              <a:t>військової</a:t>
            </a:r>
            <a:r>
              <a:rPr lang="ru-RU" sz="1600" dirty="0"/>
              <a:t> </a:t>
            </a:r>
            <a:r>
              <a:rPr lang="ru-RU" sz="1600" dirty="0" err="1" smtClean="0"/>
              <a:t>служби</a:t>
            </a:r>
            <a:r>
              <a:rPr lang="ru-RU" sz="1600" dirty="0" smtClean="0"/>
              <a:t> </a:t>
            </a:r>
            <a:r>
              <a:rPr lang="ru-RU" sz="1600" dirty="0" err="1" smtClean="0"/>
              <a:t>захищаючи</a:t>
            </a:r>
            <a:r>
              <a:rPr lang="ru-RU" sz="1600" dirty="0" smtClean="0"/>
              <a:t>   </a:t>
            </a:r>
            <a:r>
              <a:rPr lang="ru-RU" sz="1600" dirty="0" err="1"/>
              <a:t>незалежність</a:t>
            </a:r>
            <a:r>
              <a:rPr lang="ru-RU" sz="1600" dirty="0"/>
              <a:t>, </a:t>
            </a:r>
            <a:r>
              <a:rPr lang="ru-RU" sz="1600" dirty="0" err="1"/>
              <a:t>суверенітет</a:t>
            </a:r>
            <a:r>
              <a:rPr lang="ru-RU" sz="1600" dirty="0"/>
              <a:t>  та </a:t>
            </a:r>
            <a:r>
              <a:rPr lang="ru-RU" sz="1600" dirty="0" err="1"/>
              <a:t>територіальну</a:t>
            </a:r>
            <a:r>
              <a:rPr lang="ru-RU" sz="1600" dirty="0"/>
              <a:t> </a:t>
            </a:r>
            <a:r>
              <a:rPr lang="ru-RU" sz="1600" dirty="0" err="1"/>
              <a:t>цілісність</a:t>
            </a:r>
            <a:r>
              <a:rPr lang="ru-RU" sz="1600" dirty="0"/>
              <a:t> </a:t>
            </a:r>
            <a:r>
              <a:rPr lang="ru-RU" sz="1600" dirty="0" err="1"/>
              <a:t>України</a:t>
            </a:r>
            <a:r>
              <a:rPr lang="ru-RU" sz="1600" dirty="0"/>
              <a:t> у </a:t>
            </a:r>
            <a:r>
              <a:rPr lang="ru-RU" sz="1600" dirty="0" err="1"/>
              <a:t>зв’язку</a:t>
            </a:r>
            <a:r>
              <a:rPr lang="ru-RU" sz="1600" dirty="0"/>
              <a:t> з  </a:t>
            </a:r>
            <a:r>
              <a:rPr lang="ru-RU" sz="1600" dirty="0" err="1"/>
              <a:t>військовою</a:t>
            </a:r>
            <a:r>
              <a:rPr lang="ru-RU" sz="1600" dirty="0"/>
              <a:t>   </a:t>
            </a:r>
            <a:r>
              <a:rPr lang="ru-RU" sz="1600" dirty="0" err="1"/>
              <a:t>агресією</a:t>
            </a:r>
            <a:r>
              <a:rPr lang="ru-RU" sz="1600" dirty="0"/>
              <a:t> </a:t>
            </a:r>
            <a:r>
              <a:rPr lang="ru-RU" sz="1600" dirty="0" err="1"/>
              <a:t>російської</a:t>
            </a:r>
            <a:r>
              <a:rPr lang="ru-RU" sz="1600" dirty="0"/>
              <a:t>  </a:t>
            </a:r>
            <a:r>
              <a:rPr lang="ru-RU" sz="1600" dirty="0" err="1"/>
              <a:t>федерації</a:t>
            </a:r>
            <a:r>
              <a:rPr lang="ru-RU" sz="1600" dirty="0"/>
              <a:t>  </a:t>
            </a:r>
            <a:r>
              <a:rPr lang="ru-RU" sz="1600" dirty="0" err="1"/>
              <a:t>проти</a:t>
            </a:r>
            <a:r>
              <a:rPr lang="ru-RU" sz="1600" dirty="0"/>
              <a:t> </a:t>
            </a:r>
            <a:r>
              <a:rPr lang="ru-RU" sz="1600" dirty="0" err="1"/>
              <a:t>України</a:t>
            </a:r>
            <a:r>
              <a:rPr lang="ru-RU" sz="1600" dirty="0"/>
              <a:t>», яке </a:t>
            </a:r>
            <a:r>
              <a:rPr lang="ru-RU" sz="1600" dirty="0" err="1"/>
              <a:t>затверджено</a:t>
            </a:r>
            <a:r>
              <a:rPr lang="ru-RU" sz="1600" dirty="0"/>
              <a:t> </a:t>
            </a:r>
            <a:r>
              <a:rPr lang="ru-RU" sz="1600" dirty="0" err="1"/>
              <a:t>рішенням</a:t>
            </a:r>
            <a:r>
              <a:rPr lang="ru-RU" sz="1600" dirty="0"/>
              <a:t> </a:t>
            </a:r>
            <a:r>
              <a:rPr lang="ru-RU" sz="1600" dirty="0" err="1"/>
              <a:t>виконавчого</a:t>
            </a:r>
            <a:r>
              <a:rPr lang="ru-RU" sz="1600" dirty="0"/>
              <a:t> </a:t>
            </a:r>
            <a:r>
              <a:rPr lang="ru-RU" sz="1600" dirty="0" err="1"/>
              <a:t>комітету</a:t>
            </a:r>
            <a:r>
              <a:rPr lang="ru-RU" sz="1600" dirty="0"/>
              <a:t> </a:t>
            </a:r>
            <a:r>
              <a:rPr lang="ru-RU" sz="1600" dirty="0" err="1"/>
              <a:t>Сокальської</a:t>
            </a:r>
            <a:r>
              <a:rPr lang="ru-RU" sz="1600" dirty="0"/>
              <a:t> </a:t>
            </a:r>
            <a:r>
              <a:rPr lang="ru-RU" sz="1600" dirty="0" err="1"/>
              <a:t>міської</a:t>
            </a:r>
            <a:r>
              <a:rPr lang="ru-RU" sz="1600" dirty="0"/>
              <a:t> ради </a:t>
            </a:r>
            <a:r>
              <a:rPr lang="ru-RU" sz="1600" dirty="0" err="1"/>
              <a:t>Львівської</a:t>
            </a:r>
            <a:r>
              <a:rPr lang="ru-RU" sz="1600" dirty="0"/>
              <a:t> </a:t>
            </a:r>
            <a:r>
              <a:rPr lang="ru-RU" sz="1600" dirty="0" err="1"/>
              <a:t>області</a:t>
            </a:r>
            <a:r>
              <a:rPr lang="ru-RU" sz="1600" dirty="0"/>
              <a:t>. </a:t>
            </a:r>
          </a:p>
          <a:p>
            <a:endParaRPr lang="ru-RU" sz="1600" dirty="0"/>
          </a:p>
          <a:p>
            <a:r>
              <a:rPr lang="ru-RU" sz="1600" dirty="0"/>
              <a:t>Проведено роботу по </a:t>
            </a:r>
            <a:r>
              <a:rPr lang="ru-RU" sz="1600" dirty="0" err="1"/>
              <a:t>організації</a:t>
            </a:r>
            <a:r>
              <a:rPr lang="ru-RU" sz="1600" dirty="0"/>
              <a:t> </a:t>
            </a:r>
            <a:r>
              <a:rPr lang="ru-RU" sz="1600" dirty="0" err="1"/>
              <a:t>відкритого</a:t>
            </a:r>
            <a:r>
              <a:rPr lang="ru-RU" sz="1600" dirty="0"/>
              <a:t> </a:t>
            </a:r>
            <a:r>
              <a:rPr lang="ru-RU" sz="1600" dirty="0" err="1"/>
              <a:t>архітектурного</a:t>
            </a:r>
            <a:r>
              <a:rPr lang="ru-RU" sz="1600" dirty="0"/>
              <a:t> конкурсу  </a:t>
            </a:r>
            <a:r>
              <a:rPr lang="ru-RU" sz="1600" dirty="0" err="1"/>
              <a:t>щодо</a:t>
            </a:r>
            <a:r>
              <a:rPr lang="ru-RU" sz="1600" dirty="0"/>
              <a:t> </a:t>
            </a:r>
            <a:r>
              <a:rPr lang="ru-RU" sz="1600" dirty="0" err="1"/>
              <a:t>визначення</a:t>
            </a:r>
            <a:r>
              <a:rPr lang="ru-RU" sz="1600" dirty="0"/>
              <a:t> </a:t>
            </a:r>
            <a:r>
              <a:rPr lang="ru-RU" sz="1600" dirty="0" err="1"/>
              <a:t>кращої</a:t>
            </a:r>
            <a:r>
              <a:rPr lang="ru-RU" sz="1600" dirty="0"/>
              <a:t> </a:t>
            </a:r>
            <a:r>
              <a:rPr lang="ru-RU" sz="1600" dirty="0" err="1"/>
              <a:t>проєктної</a:t>
            </a:r>
            <a:r>
              <a:rPr lang="ru-RU" sz="1600" dirty="0"/>
              <a:t> </a:t>
            </a:r>
            <a:r>
              <a:rPr lang="ru-RU" sz="1600" dirty="0" err="1"/>
              <a:t>пропозиції</a:t>
            </a:r>
            <a:r>
              <a:rPr lang="ru-RU" sz="1600" dirty="0"/>
              <a:t> на </a:t>
            </a:r>
            <a:r>
              <a:rPr lang="ru-RU" sz="1600" dirty="0" err="1"/>
              <a:t>встановлення</a:t>
            </a:r>
            <a:r>
              <a:rPr lang="ru-RU" sz="1600" dirty="0"/>
              <a:t> </a:t>
            </a:r>
            <a:r>
              <a:rPr lang="ru-RU" sz="1600" dirty="0" err="1"/>
              <a:t>об’єкту</a:t>
            </a:r>
            <a:r>
              <a:rPr lang="ru-RU" sz="1600" dirty="0"/>
              <a:t> монументально-декоративного </a:t>
            </a:r>
            <a:r>
              <a:rPr lang="ru-RU" sz="1600" dirty="0" err="1"/>
              <a:t>мистецтва</a:t>
            </a:r>
            <a:r>
              <a:rPr lang="ru-RU" sz="1600" dirty="0"/>
              <a:t> «МЕМОРІАЛЬНО-ІНФОРМАЦІЙНОЇ ДОШКИ ПО ВШАНУВАННЮ ПАМ’ЯТІ ЗАГИБЛИХ ЗАХИСНИКІВ І ЗАХИСНИЦЬ - ГЕРОЇВ УКРАЇНИ РОСІЙСЬКО-УКРАЇНСЬКОЇ ВІЙНИ»  /</a:t>
            </a:r>
            <a:r>
              <a:rPr lang="ru-RU" sz="1600" dirty="0" err="1"/>
              <a:t>між</a:t>
            </a:r>
            <a:r>
              <a:rPr lang="ru-RU" sz="1600" dirty="0"/>
              <a:t> </a:t>
            </a:r>
            <a:r>
              <a:rPr lang="ru-RU" sz="1600" dirty="0" err="1"/>
              <a:t>вул.Шептицького</a:t>
            </a:r>
            <a:r>
              <a:rPr lang="ru-RU" sz="1600" dirty="0"/>
              <a:t> та </a:t>
            </a:r>
            <a:r>
              <a:rPr lang="ru-RU" sz="1600" dirty="0" err="1"/>
              <a:t>територією</a:t>
            </a:r>
            <a:r>
              <a:rPr lang="ru-RU" sz="1600" dirty="0"/>
              <a:t> церкви </a:t>
            </a:r>
            <a:r>
              <a:rPr lang="ru-RU" sz="1600" dirty="0" err="1"/>
              <a:t>Св.Апостолів</a:t>
            </a:r>
            <a:r>
              <a:rPr lang="ru-RU" sz="1600" dirty="0"/>
              <a:t> Петра та Павла/ в </a:t>
            </a:r>
            <a:r>
              <a:rPr lang="ru-RU" sz="1600" dirty="0" err="1"/>
              <a:t>м.Сокаль</a:t>
            </a:r>
            <a:r>
              <a:rPr lang="ru-RU" sz="1600" dirty="0"/>
              <a:t> </a:t>
            </a:r>
            <a:r>
              <a:rPr lang="ru-RU" sz="1600" dirty="0" err="1"/>
              <a:t>Шептицького</a:t>
            </a:r>
            <a:r>
              <a:rPr lang="ru-RU" sz="1600" dirty="0"/>
              <a:t> району </a:t>
            </a:r>
            <a:r>
              <a:rPr lang="ru-RU" sz="1600" dirty="0" err="1"/>
              <a:t>Львівської</a:t>
            </a:r>
            <a:r>
              <a:rPr lang="ru-RU" sz="1600" dirty="0"/>
              <a:t> </a:t>
            </a:r>
            <a:r>
              <a:rPr lang="ru-RU" sz="1600" dirty="0" err="1"/>
              <a:t>області</a:t>
            </a:r>
            <a:r>
              <a:rPr lang="ru-RU" sz="1600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98" y="3459319"/>
            <a:ext cx="5809721" cy="3267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645" y="3459320"/>
            <a:ext cx="5809720" cy="326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42570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53064" y="3337560"/>
            <a:ext cx="7599320" cy="2301240"/>
          </a:xfrm>
        </p:spPr>
        <p:txBody>
          <a:bodyPr/>
          <a:lstStyle/>
          <a:p>
            <a:r>
              <a:rPr lang="uk-UA" dirty="0"/>
              <a:t>Житлово-комунальне господарство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4800" dirty="0"/>
              <a:t>2024 рік</a:t>
            </a:r>
          </a:p>
        </p:txBody>
      </p:sp>
    </p:spTree>
    <p:extLst>
      <p:ext uri="{BB962C8B-B14F-4D97-AF65-F5344CB8AC3E}">
        <p14:creationId xmlns:p14="http://schemas.microsoft.com/office/powerpoint/2010/main" val="39453916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507288" cy="1143000"/>
          </a:xfrm>
        </p:spPr>
        <p:txBody>
          <a:bodyPr>
            <a:normAutofit/>
          </a:bodyPr>
          <a:lstStyle/>
          <a:p>
            <a:r>
              <a:rPr lang="uk-UA" dirty="0"/>
              <a:t>МЕРЕЖА ЗАКЛАДІВ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847528" y="2204864"/>
          <a:ext cx="8640960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38061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uk-UA" dirty="0"/>
              <a:t>Зміцнення матеріально-технічної бази </a:t>
            </a:r>
            <a:r>
              <a:rPr lang="uk-UA" dirty="0" err="1"/>
              <a:t>КП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1600201"/>
            <a:ext cx="8363272" cy="4525963"/>
          </a:xfrm>
        </p:spPr>
        <p:txBody>
          <a:bodyPr>
            <a:normAutofit fontScale="92500" lnSpcReduction="10000"/>
          </a:bodyPr>
          <a:lstStyle/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МКП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Сокальводоканал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» ПРИДБАНО:</a:t>
            </a:r>
          </a:p>
          <a:p>
            <a:pPr>
              <a:buFontTx/>
              <a:buChar char="-"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каналізаційний насос з двигуном 18,5 кВт (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306,450 </a:t>
            </a:r>
            <a:r>
              <a:rPr lang="uk-UA" sz="32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FontTx/>
              <a:buChar char="-"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генератор </a:t>
            </a: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інверторний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8 кВт</a:t>
            </a:r>
          </a:p>
          <a:p>
            <a:pPr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64,000 </a:t>
            </a:r>
            <a:r>
              <a:rPr lang="uk-UA" sz="32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FontTx/>
              <a:buChar char="-"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генератор дизельний 7,5 кВт</a:t>
            </a:r>
          </a:p>
          <a:p>
            <a:pPr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74,00 </a:t>
            </a:r>
            <a:r>
              <a:rPr lang="uk-UA" sz="32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FontTx/>
              <a:buChar char="-"/>
            </a:pP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мотопомпу</a:t>
            </a:r>
          </a:p>
          <a:p>
            <a:pPr>
              <a:buNone/>
            </a:pP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   (25,090 </a:t>
            </a:r>
            <a:r>
              <a:rPr lang="uk-UA" sz="32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);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055965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uk-UA" dirty="0"/>
              <a:t>Зміцнення матеріально-технічної бази </a:t>
            </a:r>
            <a:r>
              <a:rPr lang="uk-UA" dirty="0" err="1"/>
              <a:t>КП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75520" y="1600201"/>
            <a:ext cx="8712968" cy="452596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для КП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Сокальжитлокомунсервіс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ПРИДБАНО: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сміттєвоз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заднім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завантаженням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СБМ-403/1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шасі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JAC #200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(5 014,08 тис.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грн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ownloads\20250312_142954.jpg"/>
          <p:cNvPicPr>
            <a:picLocks noChangeAspect="1" noChangeArrowheads="1"/>
          </p:cNvPicPr>
          <p:nvPr/>
        </p:nvPicPr>
        <p:blipFill>
          <a:blip r:embed="rId2" cstate="print"/>
          <a:srcRect b="25225"/>
          <a:stretch>
            <a:fillRect/>
          </a:stretch>
        </p:blipFill>
        <p:spPr bwMode="auto">
          <a:xfrm>
            <a:off x="6023993" y="2564904"/>
            <a:ext cx="4116819" cy="41044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482435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Ремонт вуличного освітлення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1600201"/>
            <a:ext cx="8291264" cy="4525963"/>
          </a:xfrm>
        </p:spPr>
        <p:txBody>
          <a:bodyPr/>
          <a:lstStyle/>
          <a:p>
            <a:r>
              <a:rPr lang="ru-RU" dirty="0" err="1"/>
              <a:t>Капітальний</a:t>
            </a:r>
            <a:r>
              <a:rPr lang="ru-RU" dirty="0"/>
              <a:t> ремонт мереж </a:t>
            </a:r>
            <a:r>
              <a:rPr lang="ru-RU" dirty="0" err="1"/>
              <a:t>вуличного</a:t>
            </a:r>
            <a:r>
              <a:rPr lang="ru-RU" dirty="0"/>
              <a:t> </a:t>
            </a:r>
            <a:r>
              <a:rPr lang="ru-RU" dirty="0" err="1"/>
              <a:t>освітлення</a:t>
            </a:r>
            <a:endParaRPr lang="ru-RU" dirty="0"/>
          </a:p>
          <a:p>
            <a:pPr>
              <a:buNone/>
            </a:pPr>
            <a:r>
              <a:rPr lang="ru-RU" dirty="0" err="1"/>
              <a:t>вул.Б.Хмельницького</a:t>
            </a:r>
            <a:r>
              <a:rPr lang="ru-RU" dirty="0"/>
              <a:t>, </a:t>
            </a:r>
            <a:r>
              <a:rPr lang="ru-RU" dirty="0" err="1"/>
              <a:t>Шкільна</a:t>
            </a:r>
            <a:r>
              <a:rPr lang="ru-RU" dirty="0"/>
              <a:t>, </a:t>
            </a:r>
            <a:r>
              <a:rPr lang="ru-RU" dirty="0" err="1"/>
              <a:t>Печигорська</a:t>
            </a:r>
            <a:r>
              <a:rPr lang="ru-RU" dirty="0"/>
              <a:t>, </a:t>
            </a:r>
            <a:r>
              <a:rPr lang="ru-RU" dirty="0" err="1"/>
              <a:t>Л.Українки</a:t>
            </a:r>
            <a:r>
              <a:rPr lang="ru-RU" dirty="0"/>
              <a:t>, </a:t>
            </a:r>
            <a:r>
              <a:rPr lang="ru-RU" dirty="0" err="1"/>
              <a:t>Роздольна</a:t>
            </a:r>
            <a:r>
              <a:rPr lang="ru-RU" dirty="0"/>
              <a:t>, </a:t>
            </a:r>
            <a:r>
              <a:rPr lang="ru-RU" dirty="0" err="1"/>
              <a:t>Лісова</a:t>
            </a:r>
            <a:r>
              <a:rPr lang="ru-RU" dirty="0"/>
              <a:t>, </a:t>
            </a:r>
            <a:r>
              <a:rPr lang="ru-RU" dirty="0" err="1"/>
              <a:t>Шевченка</a:t>
            </a:r>
            <a:r>
              <a:rPr lang="ru-RU" dirty="0"/>
              <a:t> в </a:t>
            </a:r>
            <a:r>
              <a:rPr lang="ru-RU" dirty="0" err="1"/>
              <a:t>с.Войславичі</a:t>
            </a:r>
            <a:r>
              <a:rPr lang="ru-RU" dirty="0"/>
              <a:t> </a:t>
            </a:r>
          </a:p>
          <a:p>
            <a:pPr>
              <a:buNone/>
            </a:pPr>
            <a:r>
              <a:rPr lang="ru-RU" b="1" dirty="0"/>
              <a:t>(530,35 </a:t>
            </a:r>
            <a:r>
              <a:rPr lang="ru-RU" b="1" dirty="0" err="1"/>
              <a:t>тис.грн</a:t>
            </a:r>
            <a:r>
              <a:rPr lang="ru-RU" b="1" dirty="0"/>
              <a:t>).</a:t>
            </a:r>
            <a:endParaRPr lang="uk-UA" dirty="0"/>
          </a:p>
        </p:txBody>
      </p:sp>
      <p:pic>
        <p:nvPicPr>
          <p:cNvPr id="28674" name="Picture 2" descr="У Ковелі з 23.30 до 5.00 буде вимикатись вуличне освітлення - Ков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7968" y="3861048"/>
            <a:ext cx="4078540" cy="2627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2457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uk-UA" dirty="0"/>
              <a:t>ВИГОТОВЛЕНО ПРОЕКТНО-КОШТОРИСНУ ДОКУМЕНТАЦІЮ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03512" y="1600200"/>
            <a:ext cx="8784976" cy="4925144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По Програмі охорони навколишнього природного середовища в </a:t>
            </a:r>
            <a:r>
              <a:rPr lang="uk-UA" sz="4600" b="1" dirty="0" err="1">
                <a:latin typeface="Times New Roman" pitchFamily="18" charset="0"/>
                <a:cs typeface="Times New Roman" pitchFamily="18" charset="0"/>
              </a:rPr>
              <a:t>Сокальській</a:t>
            </a:r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 міській територіальній громаді на 2024 рік:</a:t>
            </a:r>
          </a:p>
          <a:p>
            <a:pPr algn="just">
              <a:buNone/>
            </a:pPr>
            <a:endParaRPr lang="uk-UA" sz="4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виготовлено проектно-кошторисну документацію по об’єкту «Реконструкція із заміною існуючого напірного каналізаційного колектора від КНС №3 </a:t>
            </a:r>
            <a:r>
              <a:rPr lang="uk-UA" sz="4600" dirty="0" err="1">
                <a:latin typeface="Times New Roman" pitchFamily="18" charset="0"/>
                <a:cs typeface="Times New Roman" pitchFamily="18" charset="0"/>
              </a:rPr>
              <a:t>смт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4600" dirty="0" err="1">
                <a:latin typeface="Times New Roman" pitchFamily="18" charset="0"/>
                <a:cs typeface="Times New Roman" pitchFamily="18" charset="0"/>
              </a:rPr>
              <a:t>Жвирка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, вул. Івасюка, до КНС №1 по вул. Макаренка (</a:t>
            </a:r>
            <a:r>
              <a:rPr lang="uk-UA" sz="4600" dirty="0" err="1">
                <a:latin typeface="Times New Roman" pitchFamily="18" charset="0"/>
                <a:cs typeface="Times New Roman" pitchFamily="18" charset="0"/>
              </a:rPr>
              <a:t>Франчески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600" dirty="0" err="1">
                <a:latin typeface="Times New Roman" pitchFamily="18" charset="0"/>
                <a:cs typeface="Times New Roman" pitchFamily="18" charset="0"/>
              </a:rPr>
              <a:t>Галамай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), 2а в м. </a:t>
            </a:r>
            <a:r>
              <a:rPr lang="uk-UA" sz="4600" dirty="0" err="1">
                <a:latin typeface="Times New Roman" pitchFamily="18" charset="0"/>
                <a:cs typeface="Times New Roman" pitchFamily="18" charset="0"/>
              </a:rPr>
              <a:t>Сокаль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Червоноградського району Львівської області» </a:t>
            </a:r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(212,543 </a:t>
            </a:r>
            <a:r>
              <a:rPr lang="uk-UA" sz="46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);</a:t>
            </a:r>
            <a:endParaRPr lang="uk-UA" sz="4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- виготовлено проектно-кошторисну документацію по об’єкту «Організація поверхневого водовідведення в районі </a:t>
            </a:r>
            <a:r>
              <a:rPr lang="uk-UA" sz="4600" dirty="0" err="1">
                <a:latin typeface="Times New Roman" pitchFamily="18" charset="0"/>
                <a:cs typeface="Times New Roman" pitchFamily="18" charset="0"/>
              </a:rPr>
              <a:t>вул.Шевченка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4600" dirty="0" err="1">
                <a:latin typeface="Times New Roman" pitchFamily="18" charset="0"/>
                <a:cs typeface="Times New Roman" pitchFamily="18" charset="0"/>
              </a:rPr>
              <a:t>с.Перетоки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на території </a:t>
            </a:r>
            <a:r>
              <a:rPr lang="uk-UA" sz="4600" dirty="0" err="1">
                <a:latin typeface="Times New Roman" pitchFamily="18" charset="0"/>
                <a:cs typeface="Times New Roman" pitchFamily="18" charset="0"/>
              </a:rPr>
              <a:t>Сокальської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міської територіальної громади Червоноградського району Львівської області» </a:t>
            </a:r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(233,635  </a:t>
            </a:r>
            <a:r>
              <a:rPr lang="uk-UA" sz="46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);</a:t>
            </a:r>
            <a:endParaRPr lang="uk-UA" sz="4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ліквідовано несанкціоноване і неконтрольоване звалище відходів в </a:t>
            </a:r>
            <a:r>
              <a:rPr lang="uk-UA" sz="4600" dirty="0" err="1">
                <a:latin typeface="Times New Roman" pitchFamily="18" charset="0"/>
                <a:cs typeface="Times New Roman" pitchFamily="18" charset="0"/>
              </a:rPr>
              <a:t>с.Переспа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600" dirty="0" err="1">
                <a:latin typeface="Times New Roman" pitchFamily="18" charset="0"/>
                <a:cs typeface="Times New Roman" pitchFamily="18" charset="0"/>
              </a:rPr>
              <a:t>Сокальської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міської територіальної громади  Львівської області </a:t>
            </a:r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(140,0 </a:t>
            </a:r>
            <a:r>
              <a:rPr lang="uk-UA" sz="46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uk-UA" sz="4600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926200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19256" cy="922114"/>
          </a:xfrm>
        </p:spPr>
        <p:txBody>
          <a:bodyPr/>
          <a:lstStyle/>
          <a:p>
            <a:r>
              <a:rPr lang="uk-UA" dirty="0"/>
              <a:t>ДОРОГИ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91544" y="1340769"/>
            <a:ext cx="8219256" cy="4525963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Програмі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утримання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вулично-дорожньої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мережі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Сокальської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міської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територіальної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громади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2024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-2025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8000" dirty="0" err="1">
                <a:latin typeface="Times New Roman" pitchFamily="18" charset="0"/>
                <a:cs typeface="Times New Roman" pitchFamily="18" charset="0"/>
              </a:rPr>
              <a:t>оки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роведено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8000" b="1" u="sng" dirty="0">
                <a:latin typeface="Times New Roman" pitchFamily="18" charset="0"/>
                <a:cs typeface="Times New Roman" pitchFamily="18" charset="0"/>
              </a:rPr>
              <a:t>27 дорогах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вулицях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комунальної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власності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загальну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суму </a:t>
            </a:r>
            <a:r>
              <a:rPr lang="ru-RU" sz="8000" b="1" u="sng" dirty="0">
                <a:latin typeface="Times New Roman" pitchFamily="18" charset="0"/>
                <a:cs typeface="Times New Roman" pitchFamily="18" charset="0"/>
              </a:rPr>
              <a:t>5 </a:t>
            </a:r>
            <a:r>
              <a:rPr lang="uk-UA" sz="8000" b="1" u="sng" dirty="0">
                <a:latin typeface="Times New Roman" pitchFamily="18" charset="0"/>
                <a:cs typeface="Times New Roman" pitchFamily="18" charset="0"/>
              </a:rPr>
              <a:t>163</a:t>
            </a:r>
            <a:r>
              <a:rPr lang="ru-RU" sz="8000" b="1" u="sng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8000" b="1" u="sng" dirty="0">
                <a:latin typeface="Times New Roman" pitchFamily="18" charset="0"/>
                <a:cs typeface="Times New Roman" pitchFamily="18" charset="0"/>
              </a:rPr>
              <a:t>967</a:t>
            </a:r>
            <a:r>
              <a:rPr lang="ru-RU" sz="8000" b="1" u="sng" dirty="0">
                <a:latin typeface="Times New Roman" pitchFamily="18" charset="0"/>
                <a:cs typeface="Times New Roman" pitchFamily="18" charset="0"/>
              </a:rPr>
              <a:t> тис. </a:t>
            </a:r>
            <a:r>
              <a:rPr lang="ru-RU" sz="8000" b="1" u="sng" dirty="0" err="1">
                <a:latin typeface="Times New Roman" pitchFamily="18" charset="0"/>
                <a:cs typeface="Times New Roman" pitchFamily="18" charset="0"/>
              </a:rPr>
              <a:t>грн</a:t>
            </a:r>
            <a:r>
              <a:rPr lang="ru-RU" sz="8000" b="1" u="sng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8000" b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міжбудинков</a:t>
            </a:r>
            <a:r>
              <a:rPr lang="uk-UA" sz="8000" dirty="0" err="1">
                <a:latin typeface="Times New Roman" pitchFamily="18" charset="0"/>
                <a:cs typeface="Times New Roman" pitchFamily="18" charset="0"/>
              </a:rPr>
              <a:t>ий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проїзд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вул.Героїв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УПА, 21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 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Вагилевича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 м. 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вул.Чайковського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вул.Крушельницької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вул.Шашкевича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вул.Мишуги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вул.Шептицького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вул.Українська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вул.Підкови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вул.Яворницького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вул.Шевченка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1305361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91544" y="476673"/>
            <a:ext cx="8219256" cy="4525963"/>
          </a:xfrm>
        </p:spPr>
        <p:txBody>
          <a:bodyPr>
            <a:normAutofit fontScale="25000" lnSpcReduction="20000"/>
          </a:bodyPr>
          <a:lstStyle/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пл.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Січових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Стрільців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вул.Григоренка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Макуха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Б.Хмельницького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Я.Мудрого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Петрушевича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8000" dirty="0" err="1">
                <a:latin typeface="Times New Roman" pitchFamily="18" charset="0"/>
                <a:cs typeface="Times New Roman" pitchFamily="18" charset="0"/>
              </a:rPr>
              <a:t>міжбудинковий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 проїзд між </a:t>
            </a:r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вул. Героїв УПА,53 – вул. Героїв УПА,60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8000" dirty="0" err="1">
                <a:latin typeface="Times New Roman" pitchFamily="18" charset="0"/>
                <a:cs typeface="Times New Roman" pitchFamily="18" charset="0"/>
              </a:rPr>
              <a:t>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міжбудинков</a:t>
            </a:r>
            <a:r>
              <a:rPr lang="uk-UA" sz="8000" dirty="0" err="1">
                <a:latin typeface="Times New Roman" pitchFamily="18" charset="0"/>
                <a:cs typeface="Times New Roman" pitchFamily="18" charset="0"/>
              </a:rPr>
              <a:t>ий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проїзд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УПА, 57 —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УПА, 58,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 м. 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Стуса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Шептицького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Стуса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 м. 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Стуса,6 –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Стуса,8 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 м. 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-вул. </a:t>
            </a:r>
            <a:r>
              <a:rPr lang="uk-UA" sz="8000" b="1" dirty="0" err="1">
                <a:latin typeface="Times New Roman" pitchFamily="18" charset="0"/>
                <a:cs typeface="Times New Roman" pitchFamily="18" charset="0"/>
              </a:rPr>
              <a:t>Тартаківська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8000" dirty="0" err="1">
                <a:latin typeface="Times New Roman" pitchFamily="18" charset="0"/>
                <a:cs typeface="Times New Roman" pitchFamily="18" charset="0"/>
              </a:rPr>
              <a:t>м.Сокаль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Л.Українки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смт.Жвирка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Бандери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смт.Жвирка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Сокальська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с.Княже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 вул. Зарічна, </a:t>
            </a:r>
            <a:r>
              <a:rPr lang="uk-UA" sz="8000" b="1" dirty="0" err="1">
                <a:latin typeface="Times New Roman" pitchFamily="18" charset="0"/>
                <a:cs typeface="Times New Roman" pitchFamily="18" charset="0"/>
              </a:rPr>
              <a:t>вул.Франка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8000" dirty="0" err="1">
                <a:latin typeface="Times New Roman" pitchFamily="18" charset="0"/>
                <a:cs typeface="Times New Roman" pitchFamily="18" charset="0"/>
              </a:rPr>
              <a:t>с.Волиця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8000" b="1" dirty="0" err="1">
                <a:latin typeface="Times New Roman" pitchFamily="18" charset="0"/>
                <a:cs typeface="Times New Roman" pitchFamily="18" charset="0"/>
              </a:rPr>
              <a:t>вул.Українська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8000" dirty="0" err="1">
                <a:latin typeface="Times New Roman" pitchFamily="18" charset="0"/>
                <a:cs typeface="Times New Roman" pitchFamily="18" charset="0"/>
              </a:rPr>
              <a:t>с.Комарів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Липова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с.Ільковичі</a:t>
            </a:r>
            <a:r>
              <a:rPr lang="uk-UA" sz="80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ru-RU" sz="8000" b="1" u="sng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8963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Admin\Downloads\20250312_1439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520" y="188640"/>
            <a:ext cx="2664296" cy="5921398"/>
          </a:xfrm>
          <a:prstGeom prst="rect">
            <a:avLst/>
          </a:prstGeom>
          <a:noFill/>
        </p:spPr>
      </p:pic>
      <p:pic>
        <p:nvPicPr>
          <p:cNvPr id="29700" name="Picture 4" descr="C:\Users\Admin\Downloads\20250312_1442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5380" y="188640"/>
            <a:ext cx="2656764" cy="5904656"/>
          </a:xfrm>
          <a:prstGeom prst="rect">
            <a:avLst/>
          </a:prstGeom>
          <a:noFill/>
        </p:spPr>
      </p:pic>
      <p:pic>
        <p:nvPicPr>
          <p:cNvPr id="29702" name="Picture 6" descr="C:\Users\Admin\Downloads\20250312_1439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7776" y="188640"/>
            <a:ext cx="2656764" cy="59046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0739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724" y="802858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Допомога військовим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41162" y="1891562"/>
            <a:ext cx="85096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Дякую усім платникам податків Сокальської громади за те, що маємо можливість</a:t>
            </a:r>
          </a:p>
          <a:p>
            <a:r>
              <a:rPr lang="uk-UA" dirty="0"/>
              <a:t> допомагати  фронту і спільно працюємо на перемогу.</a:t>
            </a:r>
          </a:p>
          <a:p>
            <a:r>
              <a:rPr lang="uk-UA" dirty="0"/>
              <a:t/>
            </a:r>
            <a:br>
              <a:rPr lang="uk-UA" dirty="0"/>
            </a:br>
            <a:r>
              <a:rPr lang="uk-UA" dirty="0"/>
              <a:t/>
            </a:r>
            <a:br>
              <a:rPr lang="uk-UA" dirty="0"/>
            </a:br>
            <a:endParaRPr lang="ru-RU" sz="2600" i="1" dirty="0"/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777446" y="2385488"/>
            <a:ext cx="4662575" cy="7207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uk-UA" sz="1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7DCB98-7ED8-492D-818D-629E14EAAB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10" y="2949468"/>
            <a:ext cx="2115626" cy="376111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41DEFF-F2AC-40E7-BA2A-0B9277730CC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98101" y="4866449"/>
            <a:ext cx="3278462" cy="184413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2676140-8E07-41E2-B22E-A67FCA324B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670" y="2896159"/>
            <a:ext cx="2124297" cy="377652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2161BC4-898E-43C3-B1B7-6F6DF8C4D8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101" y="2325576"/>
            <a:ext cx="3278462" cy="245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07406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Admin\Downloads\20250312_1436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520" y="404664"/>
            <a:ext cx="3456384" cy="3456384"/>
          </a:xfrm>
          <a:prstGeom prst="rect">
            <a:avLst/>
          </a:prstGeom>
          <a:noFill/>
        </p:spPr>
      </p:pic>
      <p:pic>
        <p:nvPicPr>
          <p:cNvPr id="33796" name="Picture 4" descr="C:\Users\Admin\Downloads\20250312_1443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6160" y="260648"/>
            <a:ext cx="2448272" cy="3776460"/>
          </a:xfrm>
          <a:prstGeom prst="rect">
            <a:avLst/>
          </a:prstGeom>
          <a:noFill/>
        </p:spPr>
      </p:pic>
      <p:pic>
        <p:nvPicPr>
          <p:cNvPr id="33798" name="Picture 6" descr="C:\Users\Admin\Downloads\20250312_144359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7648" y="3212976"/>
            <a:ext cx="6080676" cy="2736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77523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12F9C-E033-D501-92CE-C6AF506A95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6500" dirty="0"/>
              <a:t>Галузь «Освіта»</a:t>
            </a:r>
          </a:p>
        </p:txBody>
      </p:sp>
    </p:spTree>
    <p:extLst>
      <p:ext uri="{BB962C8B-B14F-4D97-AF65-F5344CB8AC3E}">
        <p14:creationId xmlns:p14="http://schemas.microsoft.com/office/powerpoint/2010/main" val="229259639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127F09-B1A8-F057-A347-DA5799B1F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68135" y="578926"/>
            <a:ext cx="11536663" cy="1080938"/>
          </a:xfrm>
        </p:spPr>
        <p:txBody>
          <a:bodyPr>
            <a:normAutofit/>
          </a:bodyPr>
          <a:lstStyle/>
          <a:p>
            <a:pPr algn="ctr"/>
            <a:r>
              <a:rPr lang="uk-UA" sz="3100" b="1" dirty="0">
                <a:latin typeface="Times New Roman" panose="02020603050405020304" pitchFamily="18" charset="0"/>
                <a:ea typeface="Calibri" panose="020F0502020204030204" pitchFamily="34" charset="0"/>
              </a:rPr>
              <a:t>Мережа</a:t>
            </a:r>
            <a:r>
              <a:rPr lang="uk-UA" sz="31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закладів освіти </a:t>
            </a:r>
            <a:br>
              <a:rPr lang="uk-UA" sz="31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Сокальської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міської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територіальної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громади</a:t>
            </a:r>
            <a:r>
              <a:rPr lang="uk-UA" sz="31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uk-UA" sz="3100" b="1" dirty="0"/>
          </a:p>
        </p:txBody>
      </p:sp>
      <p:graphicFrame>
        <p:nvGraphicFramePr>
          <p:cNvPr id="8" name="Місце для вмісту 7">
            <a:extLst>
              <a:ext uri="{FF2B5EF4-FFF2-40B4-BE49-F238E27FC236}">
                <a16:creationId xmlns:a16="http://schemas.microsoft.com/office/drawing/2014/main" id="{82FFBAA6-0B81-D573-80F3-CED3AD78551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65393" y="1805255"/>
          <a:ext cx="7555043" cy="5199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AA0A881-004B-F8A8-737C-D60EA9650D41}"/>
              </a:ext>
            </a:extLst>
          </p:cNvPr>
          <p:cNvSpPr txBox="1">
            <a:spLocks/>
          </p:cNvSpPr>
          <p:nvPr/>
        </p:nvSpPr>
        <p:spPr>
          <a:xfrm>
            <a:off x="7225055" y="3268723"/>
            <a:ext cx="5490824" cy="108093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Мережа закладів дошкільної освіти: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36 (22 ЗДО і 13 НВК) – 1106 дітей</a:t>
            </a:r>
            <a:endParaRPr kumimoji="0" lang="uk-UA" sz="2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000000"/>
              </a:highlight>
              <a:uLnTx/>
              <a:uFillTx/>
              <a:latin typeface="Trebuchet MS" panose="020B0603020202020204"/>
              <a:ea typeface="+mj-ea"/>
              <a:cs typeface="+mj-cs"/>
            </a:endParaRPr>
          </a:p>
        </p:txBody>
      </p:sp>
      <p:sp>
        <p:nvSpPr>
          <p:cNvPr id="11" name="Прямокутник 10">
            <a:extLst>
              <a:ext uri="{FF2B5EF4-FFF2-40B4-BE49-F238E27FC236}">
                <a16:creationId xmlns:a16="http://schemas.microsoft.com/office/drawing/2014/main" id="{1B91918C-ABA6-5DD1-8195-0CAC2A7DFF8F}"/>
              </a:ext>
            </a:extLst>
          </p:cNvPr>
          <p:cNvSpPr/>
          <p:nvPr/>
        </p:nvSpPr>
        <p:spPr>
          <a:xfrm>
            <a:off x="4262601" y="2435008"/>
            <a:ext cx="8050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50" normalizeH="0" baseline="0" noProof="0" dirty="0">
                <a:ln w="0"/>
                <a:solidFill>
                  <a:prstClr val="black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1106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50" normalizeH="0" baseline="0" noProof="0" dirty="0">
                <a:ln w="0"/>
                <a:solidFill>
                  <a:prstClr val="black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дітей</a:t>
            </a:r>
          </a:p>
        </p:txBody>
      </p:sp>
      <p:sp>
        <p:nvSpPr>
          <p:cNvPr id="12" name="Прямокутник 11">
            <a:extLst>
              <a:ext uri="{FF2B5EF4-FFF2-40B4-BE49-F238E27FC236}">
                <a16:creationId xmlns:a16="http://schemas.microsoft.com/office/drawing/2014/main" id="{4E7829B8-A437-F2C6-F2FF-DC16AEFBB76B}"/>
              </a:ext>
            </a:extLst>
          </p:cNvPr>
          <p:cNvSpPr/>
          <p:nvPr/>
        </p:nvSpPr>
        <p:spPr>
          <a:xfrm>
            <a:off x="3699948" y="4182088"/>
            <a:ext cx="134844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5055 учнів</a:t>
            </a:r>
            <a:endParaRPr kumimoji="0" lang="uk-UA" sz="2000" b="1" i="0" u="none" strike="noStrike" kern="1200" cap="none" spc="50" normalizeH="0" baseline="0" noProof="0" dirty="0">
              <a:ln w="0"/>
              <a:solidFill>
                <a:prstClr val="black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DB7ED17E-2801-232F-2E4A-B93551271C27}"/>
              </a:ext>
            </a:extLst>
          </p:cNvPr>
          <p:cNvSpPr txBox="1">
            <a:spLocks/>
          </p:cNvSpPr>
          <p:nvPr/>
        </p:nvSpPr>
        <p:spPr>
          <a:xfrm>
            <a:off x="7225055" y="4315788"/>
            <a:ext cx="549082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Мережа  закладів загальної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середньої освіти:  36 - 5055 учнів</a:t>
            </a:r>
          </a:p>
        </p:txBody>
      </p:sp>
      <p:sp>
        <p:nvSpPr>
          <p:cNvPr id="14" name="Прямокутник 13">
            <a:extLst>
              <a:ext uri="{FF2B5EF4-FFF2-40B4-BE49-F238E27FC236}">
                <a16:creationId xmlns:a16="http://schemas.microsoft.com/office/drawing/2014/main" id="{48365821-DA02-A7A2-A2D2-04222BAE7C7E}"/>
              </a:ext>
            </a:extLst>
          </p:cNvPr>
          <p:cNvSpPr/>
          <p:nvPr/>
        </p:nvSpPr>
        <p:spPr>
          <a:xfrm>
            <a:off x="1876301" y="2899391"/>
            <a:ext cx="178709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2440 вихованців</a:t>
            </a:r>
            <a:endParaRPr kumimoji="0" lang="uk-UA" sz="1800" b="1" i="0" u="none" strike="noStrike" kern="1200" cap="none" spc="50" normalizeH="0" baseline="0" noProof="0" dirty="0">
              <a:ln w="0"/>
              <a:solidFill>
                <a:prstClr val="black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79BE70B8-C1F2-A62D-D134-374F70B38569}"/>
              </a:ext>
            </a:extLst>
          </p:cNvPr>
          <p:cNvSpPr txBox="1">
            <a:spLocks/>
          </p:cNvSpPr>
          <p:nvPr/>
        </p:nvSpPr>
        <p:spPr>
          <a:xfrm>
            <a:off x="7225055" y="5362853"/>
            <a:ext cx="5824025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Мережа закладів позашкільної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Освіти: 5 – 2440 вихованців, слухачів.</a:t>
            </a:r>
          </a:p>
        </p:txBody>
      </p:sp>
      <p:sp>
        <p:nvSpPr>
          <p:cNvPr id="3" name="Выноска со стрелкой вправо 2"/>
          <p:cNvSpPr/>
          <p:nvPr/>
        </p:nvSpPr>
        <p:spPr>
          <a:xfrm>
            <a:off x="0" y="2731325"/>
            <a:ext cx="1876301" cy="926275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Заклади позашкільної освіти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Выноска со стрелкой влево 3"/>
          <p:cNvSpPr/>
          <p:nvPr/>
        </p:nvSpPr>
        <p:spPr>
          <a:xfrm>
            <a:off x="5813469" y="2183396"/>
            <a:ext cx="1629996" cy="921236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Заклади дошкільної освіти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Выноска со стрелкой вправо 4"/>
          <p:cNvSpPr/>
          <p:nvPr/>
        </p:nvSpPr>
        <p:spPr>
          <a:xfrm>
            <a:off x="0" y="4624906"/>
            <a:ext cx="1591293" cy="933341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Заклади загальної середньої освіти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35556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9" grpId="0"/>
      <p:bldP spid="11" grpId="0"/>
      <p:bldP spid="12" grpId="0"/>
      <p:bldP spid="13" grpId="0"/>
      <p:bldP spid="14" grpId="0"/>
      <p:bldP spid="15" grpId="0"/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увати 25">
            <a:extLst>
              <a:ext uri="{FF2B5EF4-FFF2-40B4-BE49-F238E27FC236}">
                <a16:creationId xmlns:a16="http://schemas.microsoft.com/office/drawing/2014/main" id="{2E0EA941-6EF1-9E67-D7AF-E1C9E37D890C}"/>
              </a:ext>
            </a:extLst>
          </p:cNvPr>
          <p:cNvGrpSpPr/>
          <p:nvPr/>
        </p:nvGrpSpPr>
        <p:grpSpPr>
          <a:xfrm>
            <a:off x="510056" y="0"/>
            <a:ext cx="11157528" cy="6964218"/>
            <a:chOff x="1735046" y="166938"/>
            <a:chExt cx="9055731" cy="6524124"/>
          </a:xfrm>
        </p:grpSpPr>
        <p:grpSp>
          <p:nvGrpSpPr>
            <p:cNvPr id="14" name="Групувати 13">
              <a:extLst>
                <a:ext uri="{FF2B5EF4-FFF2-40B4-BE49-F238E27FC236}">
                  <a16:creationId xmlns:a16="http://schemas.microsoft.com/office/drawing/2014/main" id="{DD3C10D8-7BDB-D26C-32DC-7A5766CBFE27}"/>
                </a:ext>
              </a:extLst>
            </p:cNvPr>
            <p:cNvGrpSpPr/>
            <p:nvPr/>
          </p:nvGrpSpPr>
          <p:grpSpPr>
            <a:xfrm>
              <a:off x="1735046" y="166938"/>
              <a:ext cx="9055731" cy="6524124"/>
              <a:chOff x="1735046" y="166938"/>
              <a:chExt cx="9055731" cy="6524124"/>
            </a:xfrm>
          </p:grpSpPr>
          <p:pic>
            <p:nvPicPr>
              <p:cNvPr id="24" name="Picture 2" descr="Нет описания.">
                <a:extLst>
                  <a:ext uri="{FF2B5EF4-FFF2-40B4-BE49-F238E27FC236}">
                    <a16:creationId xmlns:a16="http://schemas.microsoft.com/office/drawing/2014/main" id="{7892BF2D-743A-DDD1-6F75-6810DF5304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35046" y="166938"/>
                <a:ext cx="9055731" cy="65241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Овал 3">
                <a:extLst>
                  <a:ext uri="{FF2B5EF4-FFF2-40B4-BE49-F238E27FC236}">
                    <a16:creationId xmlns:a16="http://schemas.microsoft.com/office/drawing/2014/main" id="{7E1933AD-5AE0-DBD5-79E1-AD9277B478E0}"/>
                  </a:ext>
                </a:extLst>
              </p:cNvPr>
              <p:cNvSpPr/>
              <p:nvPr/>
            </p:nvSpPr>
            <p:spPr>
              <a:xfrm>
                <a:off x="2060589" y="528832"/>
                <a:ext cx="1669143" cy="103105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5" name="Овал 4">
                <a:extLst>
                  <a:ext uri="{FF2B5EF4-FFF2-40B4-BE49-F238E27FC236}">
                    <a16:creationId xmlns:a16="http://schemas.microsoft.com/office/drawing/2014/main" id="{59B38ECA-1E21-7C0D-EF7E-0F3C2E41C985}"/>
                  </a:ext>
                </a:extLst>
              </p:cNvPr>
              <p:cNvSpPr/>
              <p:nvPr/>
            </p:nvSpPr>
            <p:spPr>
              <a:xfrm>
                <a:off x="3862486" y="426954"/>
                <a:ext cx="1669143" cy="103105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6" name="Овал 5">
                <a:extLst>
                  <a:ext uri="{FF2B5EF4-FFF2-40B4-BE49-F238E27FC236}">
                    <a16:creationId xmlns:a16="http://schemas.microsoft.com/office/drawing/2014/main" id="{A585398B-F165-5AA6-4158-7B2D05FD786A}"/>
                  </a:ext>
                </a:extLst>
              </p:cNvPr>
              <p:cNvSpPr/>
              <p:nvPr/>
            </p:nvSpPr>
            <p:spPr>
              <a:xfrm>
                <a:off x="6939250" y="412511"/>
                <a:ext cx="1669143" cy="103105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7" name="Овал 6">
                <a:extLst>
                  <a:ext uri="{FF2B5EF4-FFF2-40B4-BE49-F238E27FC236}">
                    <a16:creationId xmlns:a16="http://schemas.microsoft.com/office/drawing/2014/main" id="{0BFEE03C-AE3E-8826-471B-97BA00A89820}"/>
                  </a:ext>
                </a:extLst>
              </p:cNvPr>
              <p:cNvSpPr/>
              <p:nvPr/>
            </p:nvSpPr>
            <p:spPr>
              <a:xfrm>
                <a:off x="8950025" y="1298716"/>
                <a:ext cx="1669143" cy="103105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" name="Овал 7">
                <a:extLst>
                  <a:ext uri="{FF2B5EF4-FFF2-40B4-BE49-F238E27FC236}">
                    <a16:creationId xmlns:a16="http://schemas.microsoft.com/office/drawing/2014/main" id="{F2C1C08F-604C-F63A-B730-4A766BFFDE83}"/>
                  </a:ext>
                </a:extLst>
              </p:cNvPr>
              <p:cNvSpPr/>
              <p:nvPr/>
            </p:nvSpPr>
            <p:spPr>
              <a:xfrm>
                <a:off x="1910597" y="1814242"/>
                <a:ext cx="1669143" cy="103105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" name="Овал 8">
                <a:extLst>
                  <a:ext uri="{FF2B5EF4-FFF2-40B4-BE49-F238E27FC236}">
                    <a16:creationId xmlns:a16="http://schemas.microsoft.com/office/drawing/2014/main" id="{9FE14BCF-779D-DA22-608A-15E461AA1863}"/>
                  </a:ext>
                </a:extLst>
              </p:cNvPr>
              <p:cNvSpPr/>
              <p:nvPr/>
            </p:nvSpPr>
            <p:spPr>
              <a:xfrm>
                <a:off x="1910597" y="4012707"/>
                <a:ext cx="1669143" cy="103105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10" name="Овал 9">
                <a:extLst>
                  <a:ext uri="{FF2B5EF4-FFF2-40B4-BE49-F238E27FC236}">
                    <a16:creationId xmlns:a16="http://schemas.microsoft.com/office/drawing/2014/main" id="{8D585F67-6EE7-40AD-335B-CC9CFA8F8BCE}"/>
                  </a:ext>
                </a:extLst>
              </p:cNvPr>
              <p:cNvSpPr/>
              <p:nvPr/>
            </p:nvSpPr>
            <p:spPr>
              <a:xfrm>
                <a:off x="2070254" y="5453484"/>
                <a:ext cx="1669143" cy="103105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11" name="Овал 10">
                <a:extLst>
                  <a:ext uri="{FF2B5EF4-FFF2-40B4-BE49-F238E27FC236}">
                    <a16:creationId xmlns:a16="http://schemas.microsoft.com/office/drawing/2014/main" id="{1F38BCB4-86FC-3413-1BCC-8962262695D6}"/>
                  </a:ext>
                </a:extLst>
              </p:cNvPr>
              <p:cNvSpPr/>
              <p:nvPr/>
            </p:nvSpPr>
            <p:spPr>
              <a:xfrm>
                <a:off x="3942597" y="5467050"/>
                <a:ext cx="1669143" cy="103105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12" name="Овал 11">
                <a:extLst>
                  <a:ext uri="{FF2B5EF4-FFF2-40B4-BE49-F238E27FC236}">
                    <a16:creationId xmlns:a16="http://schemas.microsoft.com/office/drawing/2014/main" id="{434E2E63-B811-8396-47A2-288FF1DC6127}"/>
                  </a:ext>
                </a:extLst>
              </p:cNvPr>
              <p:cNvSpPr/>
              <p:nvPr/>
            </p:nvSpPr>
            <p:spPr>
              <a:xfrm>
                <a:off x="6839227" y="5517559"/>
                <a:ext cx="1669143" cy="103105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AAF41004-EFC3-C7FE-64E8-C12BC8DDB2CC}"/>
                  </a:ext>
                </a:extLst>
              </p:cNvPr>
              <p:cNvSpPr/>
              <p:nvPr/>
            </p:nvSpPr>
            <p:spPr>
              <a:xfrm>
                <a:off x="8948057" y="4899485"/>
                <a:ext cx="1671111" cy="103105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F9BCCDE-8E69-4DB9-C376-2B2BC7CB5D4E}"/>
                </a:ext>
              </a:extLst>
            </p:cNvPr>
            <p:cNvSpPr txBox="1"/>
            <p:nvPr/>
          </p:nvSpPr>
          <p:spPr>
            <a:xfrm>
              <a:off x="2092338" y="514506"/>
              <a:ext cx="1607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46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переможців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в районній олімпіаді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A1E1B0F-BE01-E166-AABA-A32BF92D4725}"/>
                </a:ext>
              </a:extLst>
            </p:cNvPr>
            <p:cNvSpPr txBox="1"/>
            <p:nvPr/>
          </p:nvSpPr>
          <p:spPr>
            <a:xfrm>
              <a:off x="3986170" y="453702"/>
              <a:ext cx="15049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13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переможців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в обласній олімпіаді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4D3DFC5-05CB-CA70-0AD6-6AB8377EA9E6}"/>
                </a:ext>
              </a:extLst>
            </p:cNvPr>
            <p:cNvSpPr txBox="1"/>
            <p:nvPr/>
          </p:nvSpPr>
          <p:spPr>
            <a:xfrm>
              <a:off x="7084361" y="437719"/>
              <a:ext cx="1504950" cy="691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36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переможців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в районному етапі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8A47356-F29F-E769-5EB7-58E1BA0F6915}"/>
                </a:ext>
              </a:extLst>
            </p:cNvPr>
            <p:cNvSpPr txBox="1"/>
            <p:nvPr/>
          </p:nvSpPr>
          <p:spPr>
            <a:xfrm>
              <a:off x="9114218" y="1298716"/>
              <a:ext cx="1504950" cy="691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2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переможці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в обласному етапі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07948BD-3A59-798C-3CE1-2BF36A7517DD}"/>
                </a:ext>
              </a:extLst>
            </p:cNvPr>
            <p:cNvSpPr txBox="1"/>
            <p:nvPr/>
          </p:nvSpPr>
          <p:spPr>
            <a:xfrm>
              <a:off x="2070254" y="1911833"/>
              <a:ext cx="1504950" cy="691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221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переможець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в громаді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52FA892-A42D-5D21-C228-37EA8C331D67}"/>
                </a:ext>
              </a:extLst>
            </p:cNvPr>
            <p:cNvSpPr txBox="1"/>
            <p:nvPr/>
          </p:nvSpPr>
          <p:spPr>
            <a:xfrm>
              <a:off x="2041225" y="4044278"/>
              <a:ext cx="1504950" cy="691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23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переможці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в районному етапі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5980751-AE72-2059-809B-064E848C2954}"/>
                </a:ext>
              </a:extLst>
            </p:cNvPr>
            <p:cNvSpPr txBox="1"/>
            <p:nvPr/>
          </p:nvSpPr>
          <p:spPr>
            <a:xfrm>
              <a:off x="2152350" y="5517559"/>
              <a:ext cx="15049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2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переможці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в обласному етапі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FE655B8-BFB6-01FD-0C92-D9BEA3208A96}"/>
                </a:ext>
              </a:extLst>
            </p:cNvPr>
            <p:cNvSpPr txBox="1"/>
            <p:nvPr/>
          </p:nvSpPr>
          <p:spPr>
            <a:xfrm>
              <a:off x="4027419" y="5505522"/>
              <a:ext cx="1669142" cy="893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1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переможець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на Всеукраїнському етапі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B75F280-10BD-A8F1-ACF2-4D0F2455A575}"/>
                </a:ext>
              </a:extLst>
            </p:cNvPr>
            <p:cNvSpPr txBox="1"/>
            <p:nvPr/>
          </p:nvSpPr>
          <p:spPr>
            <a:xfrm>
              <a:off x="6921323" y="5517559"/>
              <a:ext cx="15049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5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переможців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в районному етапі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DC36CCE-670A-0C90-CBA7-2E3D6EA4EB37}"/>
                </a:ext>
              </a:extLst>
            </p:cNvPr>
            <p:cNvSpPr txBox="1"/>
            <p:nvPr/>
          </p:nvSpPr>
          <p:spPr>
            <a:xfrm>
              <a:off x="9036814" y="4976430"/>
              <a:ext cx="15049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2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переможці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в обласному етапі</a:t>
              </a:r>
            </a:p>
          </p:txBody>
        </p:sp>
      </p:grpSp>
      <p:cxnSp>
        <p:nvCxnSpPr>
          <p:cNvPr id="27" name="Пряма сполучна лінія 26"/>
          <p:cNvCxnSpPr/>
          <p:nvPr/>
        </p:nvCxnSpPr>
        <p:spPr>
          <a:xfrm flipV="1">
            <a:off x="4867564" y="1378159"/>
            <a:ext cx="619687" cy="4560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5121961" y="816135"/>
            <a:ext cx="1901840" cy="92068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32629" y="979859"/>
            <a:ext cx="1512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 переможець на Всеукраїнському етапі</a:t>
            </a:r>
          </a:p>
        </p:txBody>
      </p:sp>
    </p:spTree>
    <p:extLst>
      <p:ext uri="{BB962C8B-B14F-4D97-AF65-F5344CB8AC3E}">
        <p14:creationId xmlns:p14="http://schemas.microsoft.com/office/powerpoint/2010/main" val="194023088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7086" y="-166254"/>
            <a:ext cx="12279086" cy="1080938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Досягнення у конкурсах та змаганнях у 2024 році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0" y="599133"/>
          <a:ext cx="12194733" cy="6413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3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1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79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446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71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160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3608">
                <a:tc rowSpan="2"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Напрям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конкурсів/</a:t>
                      </a:r>
                    </a:p>
                    <a:p>
                      <a:pPr algn="ctr"/>
                      <a:r>
                        <a:rPr lang="uk-UA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змагань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учасників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</a:t>
                      </a:r>
                      <a:r>
                        <a:rPr lang="uk-UA" sz="2400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призових місць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360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uk-UA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міжнарод</a:t>
                      </a:r>
                      <a:r>
                        <a:rPr lang="uk-UA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algn="ctr"/>
                      <a:r>
                        <a:rPr lang="uk-UA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ному</a:t>
                      </a:r>
                      <a:r>
                        <a:rPr lang="uk-UA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рівні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uk-UA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Всеукраїн</a:t>
                      </a:r>
                      <a:r>
                        <a:rPr lang="uk-UA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algn="ctr"/>
                      <a:r>
                        <a:rPr lang="uk-UA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ському</a:t>
                      </a:r>
                      <a:r>
                        <a:rPr lang="uk-UA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рівні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обласному рівні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3608">
                <a:tc>
                  <a:txBody>
                    <a:bodyPr/>
                    <a:lstStyle/>
                    <a:p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Спортивний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3608">
                <a:tc>
                  <a:txBody>
                    <a:bodyPr/>
                    <a:lstStyle/>
                    <a:p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Художньо-естетичний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понад</a:t>
                      </a:r>
                      <a:r>
                        <a:rPr lang="uk-UA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понад</a:t>
                      </a:r>
                      <a:r>
                        <a:rPr lang="uk-UA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3608">
                <a:tc>
                  <a:txBody>
                    <a:bodyPr/>
                    <a:lstStyle/>
                    <a:p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Гуманітарний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3608">
                <a:tc>
                  <a:txBody>
                    <a:bodyPr/>
                    <a:lstStyle/>
                    <a:p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Еколого-натуралістичний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3608">
                <a:tc>
                  <a:txBody>
                    <a:bodyPr/>
                    <a:lstStyle/>
                    <a:p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Військово-патріотичний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3608">
                <a:tc>
                  <a:txBody>
                    <a:bodyPr/>
                    <a:lstStyle/>
                    <a:p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Науково-дослідницький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1207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3608">
                <a:tc>
                  <a:txBody>
                    <a:bodyPr/>
                    <a:lstStyle/>
                    <a:p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Науково-технічний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3608">
                <a:tc>
                  <a:txBody>
                    <a:bodyPr/>
                    <a:lstStyle/>
                    <a:p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Художньо-технічний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58941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0789" y="0"/>
            <a:ext cx="94139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Реалізація заходів та </a:t>
            </a:r>
            <a:r>
              <a:rPr kumimoji="0" lang="uk-UA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проєктів</a:t>
            </a:r>
            <a:r>
              <a:rPr kumimoji="0" lang="uk-UA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на рівні громади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1" y="516305"/>
            <a:ext cx="4726652" cy="2788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99" y="4581150"/>
            <a:ext cx="4193885" cy="22403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228" y="3484267"/>
            <a:ext cx="2751230" cy="3337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949" y="532624"/>
            <a:ext cx="4478591" cy="2951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758" y="3641068"/>
            <a:ext cx="5066639" cy="3173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527" y="516305"/>
            <a:ext cx="3000390" cy="3267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89" y="2291193"/>
            <a:ext cx="3766301" cy="2386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338100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0609" t="18621" r="6495" b="76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41416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0563" t="19195" r="6570" b="8906"/>
          <a:stretch/>
        </p:blipFill>
        <p:spPr>
          <a:xfrm>
            <a:off x="0" y="1297"/>
            <a:ext cx="12189505" cy="685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91804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A755D078-B172-FE17-1C94-84FD899A02B3}"/>
              </a:ext>
            </a:extLst>
          </p:cNvPr>
          <p:cNvGraphicFramePr/>
          <p:nvPr>
            <p:extLst/>
          </p:nvPr>
        </p:nvGraphicFramePr>
        <p:xfrm>
          <a:off x="-1456788" y="621191"/>
          <a:ext cx="1157145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4FF04B1-1F9C-F25C-A2E5-0B9E6CAD8F85}"/>
              </a:ext>
            </a:extLst>
          </p:cNvPr>
          <p:cNvSpPr txBox="1"/>
          <p:nvPr/>
        </p:nvSpPr>
        <p:spPr>
          <a:xfrm>
            <a:off x="8397267" y="1651977"/>
            <a:ext cx="682986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130 500 грн</a:t>
            </a:r>
            <a:endParaRPr kumimoji="0" lang="uk-UA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0D6E59-8293-4558-C1E6-E5F27E3A267A}"/>
              </a:ext>
            </a:extLst>
          </p:cNvPr>
          <p:cNvSpPr txBox="1"/>
          <p:nvPr/>
        </p:nvSpPr>
        <p:spPr>
          <a:xfrm>
            <a:off x="8397267" y="3334434"/>
            <a:ext cx="8273142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479 700 грн</a:t>
            </a:r>
            <a:endParaRPr kumimoji="0" lang="uk-UA" sz="23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54BCB0-1194-335F-0AB1-3CE9B49748FC}"/>
              </a:ext>
            </a:extLst>
          </p:cNvPr>
          <p:cNvSpPr txBox="1"/>
          <p:nvPr/>
        </p:nvSpPr>
        <p:spPr>
          <a:xfrm>
            <a:off x="8534330" y="4759747"/>
            <a:ext cx="8273142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58 000 грн</a:t>
            </a:r>
            <a:endParaRPr kumimoji="0" lang="uk-UA" sz="23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032186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122577-AA43-4839-A597-60C2FA5D1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2122577-AA43-4839-A597-60C2FA5D16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1590AE-ED7A-4DCF-8AB2-5ED48E7884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2C1590AE-ED7A-4DCF-8AB2-5ED48E7884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700EC6-B596-4ED2-962B-6911D662C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99700EC6-B596-4ED2-962B-6911D662CE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D3DD7F-A4BF-44B5-9E7F-AE0465697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BBD3DD7F-A4BF-44B5-9E7F-AE0465697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D208EF-DF79-4B84-927F-46DD52BB43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11D208EF-DF79-4B84-927F-46DD52BB43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AD1BEFE-C47F-4D1E-BA58-D3091B749C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3AD1BEFE-C47F-4D1E-BA58-D3091B749C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1B1490-10CA-4C51-B46A-59F3923ED4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">
                                            <p:graphicEl>
                                              <a:dgm id="{361B1490-10CA-4C51-B46A-59F3923ED4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  <p:bldP spid="6" grpId="0"/>
      <p:bldP spid="8" grpId="0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CEF7B1-128D-69CD-0B0D-5D3EF02471E7}"/>
              </a:ext>
            </a:extLst>
          </p:cNvPr>
          <p:cNvSpPr txBox="1"/>
          <p:nvPr/>
        </p:nvSpPr>
        <p:spPr>
          <a:xfrm>
            <a:off x="0" y="150279"/>
            <a:ext cx="1187196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Програма «Національно-патріотичного,  військово-спортивного виховання та підготовки молоді до служби в Збройних силах України на 2021-2025 роки»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95" y="950498"/>
            <a:ext cx="4007461" cy="3953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789" y="950498"/>
            <a:ext cx="6365420" cy="4791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76" y="1651425"/>
            <a:ext cx="9457323" cy="5319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6132"/>
            <a:ext cx="7402411" cy="5575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677" y="950498"/>
            <a:ext cx="7149719" cy="536228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45" y="950498"/>
            <a:ext cx="8661469" cy="5769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992" y="950498"/>
            <a:ext cx="7469513" cy="4201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80" y="950498"/>
            <a:ext cx="8524534" cy="5848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658" y="936571"/>
            <a:ext cx="10058400" cy="5921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39" y="890966"/>
            <a:ext cx="7851818" cy="5888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9093693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724" y="802858"/>
            <a:ext cx="10598330" cy="1025704"/>
          </a:xfrm>
        </p:spPr>
        <p:txBody>
          <a:bodyPr>
            <a:normAutofit/>
          </a:bodyPr>
          <a:lstStyle/>
          <a:p>
            <a:r>
              <a:rPr lang="uk-UA" sz="5400" b="1" dirty="0">
                <a:cs typeface="Times New Roman" panose="02020603050405020304" pitchFamily="18" charset="0"/>
              </a:rPr>
              <a:t>У 2024 році проведено: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886"/>
            <a:ext cx="3068337" cy="7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7162" y="1893362"/>
            <a:ext cx="850967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16 сесій міської ради і прийнято </a:t>
            </a:r>
            <a:r>
              <a:rPr lang="uk-UA" dirty="0" smtClean="0"/>
              <a:t>518 </a:t>
            </a:r>
            <a:r>
              <a:rPr lang="uk-UA" dirty="0"/>
              <a:t>рішень. </a:t>
            </a:r>
            <a:br>
              <a:rPr lang="uk-UA" dirty="0"/>
            </a:br>
            <a:r>
              <a:rPr lang="uk-UA" dirty="0"/>
              <a:t>На сесіях найбільше розглянуто земельних </a:t>
            </a:r>
            <a:r>
              <a:rPr lang="uk-UA"/>
              <a:t>питань </a:t>
            </a:r>
            <a:r>
              <a:rPr lang="uk-UA" smtClean="0"/>
              <a:t>.</a:t>
            </a:r>
            <a:r>
              <a:rPr lang="uk-UA" dirty="0"/>
              <a:t/>
            </a:r>
            <a:br>
              <a:rPr lang="uk-UA" dirty="0"/>
            </a:br>
            <a:r>
              <a:rPr lang="uk-UA" dirty="0"/>
              <a:t>Ці рішення стосувалися жителів нашої громади:</a:t>
            </a:r>
          </a:p>
          <a:p>
            <a:r>
              <a:rPr lang="uk-UA" dirty="0"/>
              <a:t>- 64 розгляд заяв громадян по паях;</a:t>
            </a:r>
            <a:br>
              <a:rPr lang="uk-UA" dirty="0"/>
            </a:br>
            <a:r>
              <a:rPr lang="uk-UA" dirty="0"/>
              <a:t>- 544 розгляд заяв по земельних ділянках для ОЖБ;</a:t>
            </a:r>
          </a:p>
          <a:p>
            <a:pPr marL="285750" indent="-285750">
              <a:buFontTx/>
              <a:buChar char="-"/>
            </a:pPr>
            <a:r>
              <a:rPr lang="uk-UA" dirty="0"/>
              <a:t>9 розгляд заяв по гаражах</a:t>
            </a:r>
          </a:p>
          <a:p>
            <a:pPr marL="285750" indent="-285750">
              <a:buFontTx/>
              <a:buChar char="-"/>
            </a:pPr>
            <a:endParaRPr lang="uk-UA" dirty="0"/>
          </a:p>
          <a:p>
            <a:pPr marL="285750" indent="-285750">
              <a:buFontTx/>
              <a:buChar char="-"/>
            </a:pPr>
            <a:endParaRPr lang="uk-UA" dirty="0"/>
          </a:p>
          <a:p>
            <a:r>
              <a:rPr lang="uk-UA" dirty="0"/>
              <a:t> 18 засідань Виконавчого комітету та було прийнято 431 рішення. У переважній більшості рішення стосувались господарської діяльності у Сокальській територіальній громаді, а саме:</a:t>
            </a:r>
          </a:p>
          <a:p>
            <a:pPr lvl="0"/>
            <a:r>
              <a:rPr lang="uk-UA" dirty="0"/>
              <a:t>Бюджетна галузь 8 рішень</a:t>
            </a:r>
          </a:p>
          <a:p>
            <a:pPr lvl="0"/>
            <a:r>
              <a:rPr lang="uk-UA" dirty="0"/>
              <a:t>У галузі архітектури та містобудування 159 рішень</a:t>
            </a:r>
          </a:p>
          <a:p>
            <a:pPr lvl="0"/>
            <a:r>
              <a:rPr lang="uk-UA" dirty="0"/>
              <a:t>У галузі соціального захисту 30 рішень</a:t>
            </a:r>
          </a:p>
          <a:p>
            <a:pPr lvl="0"/>
            <a:r>
              <a:rPr lang="uk-UA" dirty="0"/>
              <a:t>У галузі захисту прав дитини 116 рішень</a:t>
            </a:r>
          </a:p>
          <a:p>
            <a:pPr lvl="0"/>
            <a:r>
              <a:rPr lang="uk-UA" dirty="0"/>
              <a:t>У галузі комунального майна 93 рішення</a:t>
            </a:r>
          </a:p>
          <a:p>
            <a:pPr lvl="0"/>
            <a:r>
              <a:rPr lang="uk-UA" dirty="0"/>
              <a:t>У інших галузях 25 рішень</a:t>
            </a:r>
          </a:p>
          <a:p>
            <a:r>
              <a:rPr lang="uk-UA" dirty="0"/>
              <a:t/>
            </a:r>
            <a:br>
              <a:rPr lang="uk-UA" dirty="0"/>
            </a:br>
            <a:endParaRPr lang="ru-RU" sz="2600" i="1" dirty="0"/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777446" y="2385488"/>
            <a:ext cx="4662575" cy="7207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uk-UA" sz="1800" dirty="0"/>
          </a:p>
        </p:txBody>
      </p:sp>
    </p:spTree>
    <p:extLst>
      <p:ext uri="{BB962C8B-B14F-4D97-AF65-F5344CB8AC3E}">
        <p14:creationId xmlns:p14="http://schemas.microsoft.com/office/powerpoint/2010/main" val="370976982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1414" y="119811"/>
            <a:ext cx="11455730" cy="107721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Заходи з розвитку пріоритетних видів спорту у Сокальській міській територіальній громаді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61215" y="1593982"/>
            <a:ext cx="3419271" cy="16312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 2024 році було реалізовано 36 спортивно-масових заходів на суму 158750 грн.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Залучено понад 800 осіб.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584" y="3659835"/>
            <a:ext cx="2897108" cy="193899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Сокальська ТГ взяла участь у змаганнях 12-и видів спорту серед дорослого населення в рамках «Спортивних ігор Львівщини».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кутник 40">
            <a:extLst>
              <a:ext uri="{FF2B5EF4-FFF2-40B4-BE49-F238E27FC236}">
                <a16:creationId xmlns:a16="http://schemas.microsoft.com/office/drawing/2014/main" id="{C78ACB2B-D46E-B30F-74BF-5CD75162BB92}"/>
              </a:ext>
            </a:extLst>
          </p:cNvPr>
          <p:cNvSpPr/>
          <p:nvPr/>
        </p:nvSpPr>
        <p:spPr>
          <a:xfrm>
            <a:off x="3623839" y="3659835"/>
            <a:ext cx="4941226" cy="2699448"/>
          </a:xfrm>
          <a:prstGeom prst="rect">
            <a:avLst/>
          </a:prstGeom>
          <a:solidFill>
            <a:schemeClr val="tx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6225" marR="0" lvl="0" indent="0" algn="ct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1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рамках проєкту «Нова фізична культура – здорова громада» БО «Благодійний фонд Катерини Білоруської» команда ЗЗСО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kumimoji="0" lang="uk-UA" sz="1400" b="1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</a:t>
            </a:r>
            <a:r>
              <a:rPr kumimoji="0" lang="uk-UA" sz="1400" b="1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ступенів Сокальський ліцей №1 ім. Олега Романіва (реалізовує вчитель фізичної культури Лаговська Ольга Іванівна) перемогла в обласному етапі Всеукраїнського фізкультурно-оздоровчого заходу «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COOL GAMES</a:t>
            </a:r>
            <a:r>
              <a:rPr kumimoji="0" lang="uk-UA" sz="1400" b="1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та представлятиме м.Сокаль та Львівську область у Всеукраїнському етапі у 2025 році.</a:t>
            </a:r>
            <a:endParaRPr kumimoji="0" lang="uk-UA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678" y="1593982"/>
            <a:ext cx="3648547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Збірна команда Сокальської ТГ посіла ІІ місце серед дорослого населення в «Іграх громад» Львівської області.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80476" y="1593982"/>
            <a:ext cx="3005751" cy="37856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Реалізовано загальнодержавний соціальний проєкт «Активні парки – локації здорової України»  президента Володимира Зеленського на загальну суму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72765 грн.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Проведено 83 заходи, залучено 230 осіб.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57952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005" y="0"/>
            <a:ext cx="11887200" cy="1080938"/>
          </a:xfrm>
        </p:spPr>
        <p:txBody>
          <a:bodyPr>
            <a:noAutofit/>
          </a:bodyPr>
          <a:lstStyle/>
          <a:p>
            <a:pPr algn="ctr"/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«Програма підтримки розвитку пріоритетних видів спорту у Сокальській міській територіальній громаді на 2022-2025 роки»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005" y="1318161"/>
            <a:ext cx="8728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Згідно Програми у 2024 році було реалізовано наступні заходи: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6" name="Diagram group"/>
          <p:cNvGrpSpPr/>
          <p:nvPr/>
        </p:nvGrpSpPr>
        <p:grpSpPr>
          <a:xfrm>
            <a:off x="2315271" y="4796668"/>
            <a:ext cx="2015381" cy="1309997"/>
            <a:chOff x="2671795" y="4627202"/>
            <a:chExt cx="2015381" cy="1309997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27" name="Группа 26"/>
            <p:cNvGrpSpPr/>
            <p:nvPr/>
          </p:nvGrpSpPr>
          <p:grpSpPr>
            <a:xfrm>
              <a:off x="2671795" y="4627202"/>
              <a:ext cx="2015381" cy="1309997"/>
              <a:chOff x="2671795" y="4627202"/>
              <a:chExt cx="2015381" cy="1309997"/>
            </a:xfrm>
          </p:grpSpPr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2671795" y="4627202"/>
                <a:ext cx="2015381" cy="1309997"/>
              </a:xfrm>
              <a:prstGeom prst="roundRect">
                <a:avLst/>
              </a:prstGeom>
              <a:blipFill rotWithShape="0">
                <a:blip r:embed="rId2" cstate="print"/>
                <a:tile tx="0" ty="0" sx="100000" sy="100000" flip="none" algn="tl"/>
              </a:blipFill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2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9" name="Скругленный прямоугольник 4"/>
              <p:cNvSpPr/>
              <p:nvPr/>
            </p:nvSpPr>
            <p:spPr>
              <a:xfrm>
                <a:off x="2735744" y="4691151"/>
                <a:ext cx="1887483" cy="1182099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7630" tIns="87630" rIns="87630" bIns="87630" numCol="1" spcCol="1270" anchor="ctr" anchorCtr="0">
                <a:noAutofit/>
                <a:sp3d extrusionH="28000" prstMaterial="matte"/>
              </a:bodyPr>
              <a:lstStyle/>
              <a:p>
                <a:pPr marL="0" marR="0" lvl="0" indent="0" algn="ctr" defTabSz="10223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Фінансова підтримка </a:t>
                </a:r>
                <a:r>
                  <a:rPr kumimoji="0" lang="uk-UA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футбольних команд </a:t>
                </a:r>
                <a:r>
                  <a:rPr kumimoji="0" lang="uk-UA" sz="1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старостинських</a:t>
                </a:r>
                <a:r>
                  <a:rPr kumimoji="0" lang="uk-UA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округів Сокальської територіальної громади</a:t>
                </a:r>
              </a:p>
            </p:txBody>
          </p:sp>
        </p:grpSp>
      </p:grpSp>
      <p:grpSp>
        <p:nvGrpSpPr>
          <p:cNvPr id="30" name="Diagram group"/>
          <p:cNvGrpSpPr/>
          <p:nvPr/>
        </p:nvGrpSpPr>
        <p:grpSpPr>
          <a:xfrm>
            <a:off x="5382214" y="5625822"/>
            <a:ext cx="2015381" cy="1309997"/>
            <a:chOff x="5342309" y="6169024"/>
            <a:chExt cx="2015381" cy="1309997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31" name="Группа 30"/>
            <p:cNvGrpSpPr/>
            <p:nvPr/>
          </p:nvGrpSpPr>
          <p:grpSpPr>
            <a:xfrm>
              <a:off x="5342309" y="6169024"/>
              <a:ext cx="2015381" cy="1309997"/>
              <a:chOff x="5342309" y="6169024"/>
              <a:chExt cx="2015381" cy="1309997"/>
            </a:xfrm>
          </p:grpSpPr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5342309" y="6169024"/>
                <a:ext cx="2015381" cy="1309997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3" name="Скругленный прямоугольник 4"/>
              <p:cNvSpPr/>
              <p:nvPr/>
            </p:nvSpPr>
            <p:spPr>
              <a:xfrm>
                <a:off x="5406258" y="6232973"/>
                <a:ext cx="1887483" cy="1182099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7630" tIns="87630" rIns="87630" bIns="87630" numCol="1" spcCol="1270" anchor="ctr" anchorCtr="0">
                <a:noAutofit/>
                <a:sp3d extrusionH="28000" prstMaterial="matte"/>
              </a:bodyPr>
              <a:lstStyle/>
              <a:p>
                <a:pPr marL="0" marR="0" lvl="0" indent="0" algn="ctr" defTabSz="10223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Фінансова підтримка юнацької  команди з волейболу та пляжного волейболу  ДЮСШ </a:t>
                </a:r>
                <a:r>
                  <a:rPr kumimoji="0" lang="uk-UA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«</a:t>
                </a:r>
                <a:r>
                  <a:rPr kumimoji="0" lang="uk-UA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Соколяни</a:t>
                </a:r>
                <a:r>
                  <a:rPr kumimoji="0" lang="uk-UA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»</a:t>
                </a:r>
              </a:p>
              <a:p>
                <a:pPr marL="0" marR="0" lvl="0" indent="0" algn="ctr" defTabSz="10223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 typeface="Symbol" panose="05050102010706020507" pitchFamily="18" charset="2"/>
                  <a:buChar char=""/>
                  <a:tabLst/>
                  <a:defRPr/>
                </a:pPr>
                <a:endParaRPr kumimoji="0" lang="uk-UA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marL="0" marR="0" lvl="0" indent="0" algn="ctr" defTabSz="10223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 typeface="Symbol" panose="05050102010706020507" pitchFamily="18" charset="2"/>
                  <a:buChar char=""/>
                  <a:tabLst/>
                  <a:defRPr/>
                </a:pPr>
                <a:endParaRPr kumimoji="0" lang="uk-UA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marL="0" marR="0" lvl="0" indent="0" algn="ctr" defTabSz="10223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 typeface="Symbol" panose="05050102010706020507" pitchFamily="18" charset="2"/>
                  <a:buChar char=""/>
                  <a:tabLst/>
                  <a:defRPr/>
                </a:pPr>
                <a:endParaRPr kumimoji="0" lang="uk-UA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marL="0" marR="0" lvl="0" indent="0" algn="ctr" defTabSz="10223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 typeface="Symbol" panose="05050102010706020507" pitchFamily="18" charset="2"/>
                  <a:buChar char=""/>
                  <a:tabLst/>
                  <a:defRPr/>
                </a:pPr>
                <a:endParaRPr kumimoji="0" lang="uk-UA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6" name="Diagram group"/>
          <p:cNvGrpSpPr/>
          <p:nvPr/>
        </p:nvGrpSpPr>
        <p:grpSpPr>
          <a:xfrm>
            <a:off x="1652729" y="2630771"/>
            <a:ext cx="2052682" cy="1309997"/>
            <a:chOff x="2671795" y="1543557"/>
            <a:chExt cx="2015381" cy="1309997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37" name="Группа 36"/>
            <p:cNvGrpSpPr/>
            <p:nvPr/>
          </p:nvGrpSpPr>
          <p:grpSpPr>
            <a:xfrm>
              <a:off x="2671795" y="1543557"/>
              <a:ext cx="2015381" cy="1309997"/>
              <a:chOff x="2671795" y="1543557"/>
              <a:chExt cx="2015381" cy="1309997"/>
            </a:xfrm>
          </p:grpSpPr>
          <p:sp>
            <p:nvSpPr>
              <p:cNvPr id="38" name="Скругленный прямоугольник 37"/>
              <p:cNvSpPr/>
              <p:nvPr/>
            </p:nvSpPr>
            <p:spPr>
              <a:xfrm>
                <a:off x="2671795" y="1543557"/>
                <a:ext cx="2015381" cy="1309997"/>
              </a:xfrm>
              <a:prstGeom prst="roundRect">
                <a:avLst/>
              </a:prstGeom>
              <a:blipFill rotWithShape="0">
                <a:blip r:embed="rId3" cstate="print"/>
                <a:tile tx="0" ty="0" sx="100000" sy="100000" flip="none" algn="tl"/>
              </a:blipFill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2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9" name="Скругленный прямоугольник 4"/>
              <p:cNvSpPr/>
              <p:nvPr/>
            </p:nvSpPr>
            <p:spPr>
              <a:xfrm>
                <a:off x="2735744" y="1607506"/>
                <a:ext cx="1887483" cy="1182099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  <a:sp3d extrusionH="28000" prstMaterial="matte"/>
              </a:bodyPr>
              <a:lstStyle/>
              <a:p>
                <a:pPr marL="0" marR="0" lvl="0" indent="0" algn="ctr" defTabSz="8001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Фінансова підтримка юнацьких команд ДЮСШ «</a:t>
                </a:r>
                <a:r>
                  <a:rPr kumimoji="0" lang="uk-UA" sz="1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Соколяни</a:t>
                </a:r>
                <a:r>
                  <a:rPr kumimoji="0" lang="uk-UA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» з легкої атлетики</a:t>
                </a:r>
              </a:p>
            </p:txBody>
          </p:sp>
        </p:grpSp>
      </p:grpSp>
      <p:grpSp>
        <p:nvGrpSpPr>
          <p:cNvPr id="40" name="Diagram group"/>
          <p:cNvGrpSpPr/>
          <p:nvPr/>
        </p:nvGrpSpPr>
        <p:grpSpPr>
          <a:xfrm>
            <a:off x="4183628" y="1362050"/>
            <a:ext cx="2015381" cy="1309997"/>
            <a:chOff x="5342309" y="1734"/>
            <a:chExt cx="2015381" cy="1309997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41" name="Группа 40"/>
            <p:cNvGrpSpPr/>
            <p:nvPr/>
          </p:nvGrpSpPr>
          <p:grpSpPr>
            <a:xfrm>
              <a:off x="5342309" y="1734"/>
              <a:ext cx="2015381" cy="1309997"/>
              <a:chOff x="5342309" y="1734"/>
              <a:chExt cx="2015381" cy="1309997"/>
            </a:xfrm>
          </p:grpSpPr>
          <p:sp>
            <p:nvSpPr>
              <p:cNvPr id="42" name="Скругленный прямоугольник 41"/>
              <p:cNvSpPr/>
              <p:nvPr/>
            </p:nvSpPr>
            <p:spPr>
              <a:xfrm>
                <a:off x="5342309" y="1734"/>
                <a:ext cx="2015381" cy="1309997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3" name="Скругленный прямоугольник 4"/>
              <p:cNvSpPr/>
              <p:nvPr/>
            </p:nvSpPr>
            <p:spPr>
              <a:xfrm>
                <a:off x="5406258" y="65683"/>
                <a:ext cx="1887483" cy="1182099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7630" tIns="87630" rIns="87630" bIns="87630" numCol="1" spcCol="1270" anchor="ctr" anchorCtr="0">
                <a:noAutofit/>
                <a:sp3d extrusionH="28000" prstMaterial="matte"/>
              </a:bodyPr>
              <a:lstStyle/>
              <a:p>
                <a:pPr marL="0" marR="0" lvl="0" indent="0" algn="ctr" defTabSz="10223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Фінансова підтримка ВК «Сокіл-</a:t>
                </a:r>
                <a:r>
                  <a:rPr kumimoji="0" lang="uk-UA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Сокаль</a:t>
                </a:r>
                <a:r>
                  <a:rPr kumimoji="0" lang="uk-UA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»</a:t>
                </a:r>
              </a:p>
            </p:txBody>
          </p:sp>
        </p:grpSp>
      </p:grpSp>
      <p:sp>
        <p:nvSpPr>
          <p:cNvPr id="48" name="Прямоугольник 47"/>
          <p:cNvSpPr/>
          <p:nvPr/>
        </p:nvSpPr>
        <p:spPr>
          <a:xfrm>
            <a:off x="3963526" y="3404919"/>
            <a:ext cx="57513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Загальна сума </a:t>
            </a:r>
            <a:r>
              <a:rPr kumimoji="0" lang="uk-UA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466 302 грн</a:t>
            </a: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53" name="Diagram group"/>
          <p:cNvGrpSpPr/>
          <p:nvPr/>
        </p:nvGrpSpPr>
        <p:grpSpPr>
          <a:xfrm>
            <a:off x="7633902" y="1779826"/>
            <a:ext cx="2015381" cy="1309997"/>
            <a:chOff x="8012824" y="1543557"/>
            <a:chExt cx="2015381" cy="1309997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54" name="Группа 53"/>
            <p:cNvGrpSpPr/>
            <p:nvPr/>
          </p:nvGrpSpPr>
          <p:grpSpPr>
            <a:xfrm>
              <a:off x="8012824" y="1543557"/>
              <a:ext cx="2015381" cy="1309997"/>
              <a:chOff x="8012824" y="1543557"/>
              <a:chExt cx="2015381" cy="1309997"/>
            </a:xfrm>
          </p:grpSpPr>
          <p:sp>
            <p:nvSpPr>
              <p:cNvPr id="55" name="Скругленный прямоугольник 54"/>
              <p:cNvSpPr/>
              <p:nvPr/>
            </p:nvSpPr>
            <p:spPr>
              <a:xfrm>
                <a:off x="8012824" y="1543557"/>
                <a:ext cx="2015381" cy="1309997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6" name="Скругленный прямоугольник 4"/>
              <p:cNvSpPr/>
              <p:nvPr/>
            </p:nvSpPr>
            <p:spPr>
              <a:xfrm>
                <a:off x="8076773" y="1607506"/>
                <a:ext cx="1887483" cy="1182099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7630" tIns="87630" rIns="87630" bIns="87630" numCol="1" spcCol="1270" anchor="ctr" anchorCtr="0">
                <a:noAutofit/>
                <a:sp3d extrusionH="28000" prstMaterial="matte"/>
              </a:bodyPr>
              <a:lstStyle/>
              <a:p>
                <a:pPr marL="0" marR="0" lvl="0" indent="0" algn="ctr" defTabSz="10223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Фінансова підтримка ФК «Сокаль-Датський текстиль»</a:t>
                </a:r>
              </a:p>
            </p:txBody>
          </p:sp>
        </p:grpSp>
      </p:grpSp>
      <p:grpSp>
        <p:nvGrpSpPr>
          <p:cNvPr id="57" name="Diagram group"/>
          <p:cNvGrpSpPr/>
          <p:nvPr/>
        </p:nvGrpSpPr>
        <p:grpSpPr>
          <a:xfrm>
            <a:off x="8330274" y="4067567"/>
            <a:ext cx="2015381" cy="1309997"/>
            <a:chOff x="8012824" y="4627202"/>
            <a:chExt cx="2015381" cy="1309997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58" name="Группа 57"/>
            <p:cNvGrpSpPr/>
            <p:nvPr/>
          </p:nvGrpSpPr>
          <p:grpSpPr>
            <a:xfrm>
              <a:off x="8012824" y="4627202"/>
              <a:ext cx="2015381" cy="1309997"/>
              <a:chOff x="8012824" y="4627202"/>
              <a:chExt cx="2015381" cy="1309997"/>
            </a:xfrm>
          </p:grpSpPr>
          <p:sp>
            <p:nvSpPr>
              <p:cNvPr id="59" name="Скругленный прямоугольник 58"/>
              <p:cNvSpPr/>
              <p:nvPr/>
            </p:nvSpPr>
            <p:spPr>
              <a:xfrm>
                <a:off x="8012824" y="4627202"/>
                <a:ext cx="2015381" cy="1309997"/>
              </a:xfrm>
              <a:prstGeom prst="roundRect">
                <a:avLst/>
              </a:prstGeom>
              <a:blipFill rotWithShape="0">
                <a:blip r:embed="rId4" cstate="print"/>
                <a:tile tx="0" ty="0" sx="100000" sy="100000" flip="none" algn="tl"/>
              </a:blipFill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2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0" name="Скругленный прямоугольник 4"/>
              <p:cNvSpPr/>
              <p:nvPr/>
            </p:nvSpPr>
            <p:spPr>
              <a:xfrm>
                <a:off x="8076773" y="4691151"/>
                <a:ext cx="1887483" cy="1182099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  <a:sp3d extrusionH="28000" prstMaterial="matte"/>
              </a:bodyPr>
              <a:lstStyle/>
              <a:p>
                <a:pPr marL="0" marR="0" lvl="0" indent="0" algn="ctr" defTabSz="8001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Фінансова підтримка ЖФК «Буг-Сокаль»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377185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24" y="0"/>
            <a:ext cx="4586680" cy="33769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7" y="3376944"/>
            <a:ext cx="4547158" cy="34103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873" y="0"/>
            <a:ext cx="3999127" cy="37438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904" y="3322380"/>
            <a:ext cx="4080095" cy="357183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956" y="0"/>
            <a:ext cx="3609916" cy="420904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553" y="4175380"/>
            <a:ext cx="3817994" cy="257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20952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140" y="0"/>
            <a:ext cx="9613861" cy="1080938"/>
          </a:xfrm>
        </p:spPr>
        <p:txBody>
          <a:bodyPr/>
          <a:lstStyle/>
          <a:p>
            <a:pPr algn="ctr"/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Пліч-о-пліч Всеукраїнські шкільні ліги</a:t>
            </a:r>
            <a:b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3858" y="714642"/>
            <a:ext cx="9511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26 закладів загальної середньої освіти Сокальської міської ради</a:t>
            </a:r>
          </a:p>
        </p:txBody>
      </p:sp>
      <p:sp>
        <p:nvSpPr>
          <p:cNvPr id="5" name="Овал 4"/>
          <p:cNvSpPr/>
          <p:nvPr/>
        </p:nvSpPr>
        <p:spPr>
          <a:xfrm>
            <a:off x="4736822" y="1741359"/>
            <a:ext cx="2018631" cy="171542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Види спорту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84325" y="1131042"/>
            <a:ext cx="2028093" cy="119101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Черлідинг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092962" y="1116586"/>
            <a:ext cx="2262553" cy="130228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Спортивне орієнтування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867524" y="2473911"/>
            <a:ext cx="2309446" cy="110196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Баскетбол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(юнаки та дівчата)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328274" y="2480068"/>
            <a:ext cx="2376012" cy="11010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Волейбол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(юнаки та дівчата)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689402" y="4023371"/>
            <a:ext cx="2121876" cy="116058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Футзал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Стрілка вправо 10"/>
          <p:cNvSpPr/>
          <p:nvPr/>
        </p:nvSpPr>
        <p:spPr>
          <a:xfrm rot="20218947">
            <a:off x="6657111" y="1841561"/>
            <a:ext cx="418563" cy="39862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2" name="Стрілка вліво 11"/>
          <p:cNvSpPr/>
          <p:nvPr/>
        </p:nvSpPr>
        <p:spPr>
          <a:xfrm rot="1625397">
            <a:off x="4404054" y="1857033"/>
            <a:ext cx="420942" cy="418230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3" name="Стрілка вправо 12"/>
          <p:cNvSpPr/>
          <p:nvPr/>
        </p:nvSpPr>
        <p:spPr>
          <a:xfrm rot="2002198">
            <a:off x="6799903" y="2482871"/>
            <a:ext cx="559907" cy="466661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Стрілка вліво 13"/>
          <p:cNvSpPr/>
          <p:nvPr/>
        </p:nvSpPr>
        <p:spPr>
          <a:xfrm rot="20159403">
            <a:off x="4142170" y="2505677"/>
            <a:ext cx="524111" cy="458175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5" name="Стрілка вліво 14"/>
          <p:cNvSpPr/>
          <p:nvPr/>
        </p:nvSpPr>
        <p:spPr>
          <a:xfrm rot="16200000">
            <a:off x="5526542" y="3459208"/>
            <a:ext cx="474752" cy="588181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6" name="Picture 14" descr="undefine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8" t="30287" r="11047" b="25424"/>
          <a:stretch/>
        </p:blipFill>
        <p:spPr bwMode="auto">
          <a:xfrm>
            <a:off x="9783283" y="1565364"/>
            <a:ext cx="2327009" cy="2213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undefine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6" t="21020" r="5848" b="12030"/>
          <a:stretch/>
        </p:blipFill>
        <p:spPr bwMode="auto">
          <a:xfrm>
            <a:off x="-21973" y="3549108"/>
            <a:ext cx="2115690" cy="22584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s://sokal.osvitportal.in.ua/blog/blog_gallery/8024/8613_170858509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5" t="23526" r="17038" b="33397"/>
          <a:stretch/>
        </p:blipFill>
        <p:spPr bwMode="auto">
          <a:xfrm>
            <a:off x="1483609" y="4948540"/>
            <a:ext cx="3205793" cy="17833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undefined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8" t="22895" r="9990" b="41489"/>
          <a:stretch/>
        </p:blipFill>
        <p:spPr bwMode="auto">
          <a:xfrm>
            <a:off x="4736822" y="5183955"/>
            <a:ext cx="2818523" cy="1656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undefined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91" t="18468" r="2237" b="14725"/>
          <a:stretch/>
        </p:blipFill>
        <p:spPr bwMode="auto">
          <a:xfrm>
            <a:off x="9877630" y="3915508"/>
            <a:ext cx="2192499" cy="2236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Овал 22"/>
          <p:cNvSpPr/>
          <p:nvPr/>
        </p:nvSpPr>
        <p:spPr>
          <a:xfrm>
            <a:off x="2705347" y="3577965"/>
            <a:ext cx="2048381" cy="8826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Гандбол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6822995" y="3613025"/>
            <a:ext cx="2027388" cy="91356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Регбі-5</a:t>
            </a:r>
          </a:p>
        </p:txBody>
      </p:sp>
      <p:sp>
        <p:nvSpPr>
          <p:cNvPr id="3" name="Стрелка вниз 2"/>
          <p:cNvSpPr/>
          <p:nvPr/>
        </p:nvSpPr>
        <p:spPr>
          <a:xfrm rot="2971103">
            <a:off x="4402024" y="3194598"/>
            <a:ext cx="471073" cy="53931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5" name="Стрілка вправо 12"/>
          <p:cNvSpPr/>
          <p:nvPr/>
        </p:nvSpPr>
        <p:spPr>
          <a:xfrm rot="2503280">
            <a:off x="6527259" y="3277550"/>
            <a:ext cx="559907" cy="466661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03" b="24225"/>
          <a:stretch/>
        </p:blipFill>
        <p:spPr>
          <a:xfrm>
            <a:off x="7706920" y="4948189"/>
            <a:ext cx="2914777" cy="1790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3" b="12631"/>
          <a:stretch/>
        </p:blipFill>
        <p:spPr>
          <a:xfrm>
            <a:off x="-21973" y="1064425"/>
            <a:ext cx="2249475" cy="1842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961036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0582" t="18413" r="6665" b="9402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7849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1235" t="18584" r="6970" b="95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4773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940" y="-170409"/>
            <a:ext cx="9613861" cy="1080938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Досягнення педагогів </a:t>
            </a:r>
            <a:r>
              <a:rPr lang="uk-UA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Сокальщини</a:t>
            </a:r>
            <a:endParaRPr lang="uk-UA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Немає опису світлини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2651265" cy="4479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2078181" y="701964"/>
            <a:ext cx="5089236" cy="175432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Вчитель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укр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мови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та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літератури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Сокальської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ЗШ І-ІІІ ст. №5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Любов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Уманська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uk-UA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Переможець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обласного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етапу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конкурсу «Учитель року»,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увійшла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у ТОП-50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сучасних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проактивних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та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натхненних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вчителів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України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за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версією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премії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Global Teacher Prize Ukraine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2024</a:t>
            </a:r>
            <a:endParaRPr kumimoji="0" lang="uk-UA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5" name="Picture 2" descr="На зображенні може бути: 1 особа та текс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881" y="2757017"/>
            <a:ext cx="2108494" cy="316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Можливо, це чорно-біле зображення 1 особа та бород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8" r="15296"/>
          <a:stretch/>
        </p:blipFill>
        <p:spPr bwMode="auto">
          <a:xfrm>
            <a:off x="5300548" y="3902088"/>
            <a:ext cx="2724978" cy="292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726" y="4767385"/>
            <a:ext cx="3786909" cy="206210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Переможці обласного етапу конкурсу «Джерело творчості» серед закладів позашкільної освіти </a:t>
            </a:r>
            <a:r>
              <a:rPr kumimoji="0" lang="uk-UA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Ольга </a:t>
            </a:r>
            <a:r>
              <a:rPr kumimoji="0" lang="uk-UA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Сольвар</a:t>
            </a:r>
            <a:r>
              <a:rPr kumimoji="0" lang="uk-UA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uk-UA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(Сокальський БДЮТ, військово-патріотичний напрям), </a:t>
            </a:r>
            <a:r>
              <a:rPr kumimoji="0" lang="uk-UA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Володимир </a:t>
            </a:r>
            <a:r>
              <a:rPr kumimoji="0" lang="uk-UA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Михальов</a:t>
            </a:r>
            <a:r>
              <a:rPr kumimoji="0" lang="uk-UA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(Сокальська СЮТ, науково-технічний напрям). На Всеукраїнському етапі здобули ІІІ місце.</a:t>
            </a:r>
          </a:p>
        </p:txBody>
      </p:sp>
      <p:pic>
        <p:nvPicPr>
          <p:cNvPr id="8" name="Picture 6" descr="На зображенні може бути: 1 особа та текст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644" y="910529"/>
            <a:ext cx="2414368" cy="321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TextBox 8"/>
          <p:cNvSpPr txBox="1"/>
          <p:nvPr/>
        </p:nvSpPr>
        <p:spPr>
          <a:xfrm>
            <a:off x="8592820" y="3979516"/>
            <a:ext cx="3506651" cy="246221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Богдана </a:t>
            </a:r>
            <a:r>
              <a:rPr kumimoji="0" lang="ru-RU" sz="17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Шавалюк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вчителька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української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мови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та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літератури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Сокальськогор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ліцею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№1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імені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Олега Романіва,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Вікторія</a:t>
            </a: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Максимець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вчителька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початкових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класів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Сокальського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ліцею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№3 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успішно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пройшли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сертифікацію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146" y="478684"/>
            <a:ext cx="1668329" cy="2653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2725775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3C92DAF2-5EB8-2FF3-3CED-36C693A57B59}"/>
              </a:ext>
            </a:extLst>
          </p:cNvPr>
          <p:cNvSpPr/>
          <p:nvPr/>
        </p:nvSpPr>
        <p:spPr>
          <a:xfrm>
            <a:off x="1594703" y="-72427"/>
            <a:ext cx="8759129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500" b="1" i="0" u="none" strike="noStrike" kern="1200" cap="none" spc="0" normalizeH="0" baseline="0" noProof="0" dirty="0">
                <a:ln w="9525">
                  <a:solidFill>
                    <a:prstClr val="black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  <a:uLnTx/>
                <a:uFillTx/>
                <a:latin typeface="Trebuchet MS" panose="020B0603020202020204"/>
                <a:ea typeface="+mn-ea"/>
                <a:cs typeface="+mn-cs"/>
              </a:rPr>
              <a:t>Оновлення матеріально-технічної бази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500" b="1" i="0" u="none" strike="noStrike" kern="1200" cap="none" spc="0" normalizeH="0" baseline="0" noProof="0" dirty="0">
                <a:ln w="9525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  <a:uLnTx/>
                <a:uFillTx/>
                <a:latin typeface="Trebuchet MS" panose="020B0603020202020204"/>
                <a:ea typeface="+mn-ea"/>
                <a:cs typeface="+mn-cs"/>
              </a:rPr>
              <a:t>Підготовка до опалювального сезону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9526" y="1097122"/>
            <a:ext cx="2897109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газового котла для </a:t>
            </a:r>
            <a:r>
              <a:rPr kumimoji="0" lang="uk-UA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Скоморохівської</a:t>
            </a: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початкової школи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27 000,00 грн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0390" y="1097122"/>
            <a:ext cx="2897109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матеріалів для системи опалення для ДЮСШ «</a:t>
            </a:r>
            <a:r>
              <a:rPr kumimoji="0" lang="uk-UA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Соколяни</a:t>
            </a: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28 750,00 грн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12118" y="1097122"/>
            <a:ext cx="2897109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2 циркуляційних насосів для Забузької ЗШ І-ІІІІ ст.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68 110,00 грн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12118" y="2866835"/>
            <a:ext cx="2897109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Поточний ремонт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будівлі котельні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Княжівської</a:t>
            </a: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ЗШ І-ІІІ ст.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180 320,00 грн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1254" y="1097122"/>
            <a:ext cx="2897109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газового котла для КЗДО с. Комарів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29 900,00 грн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50389" y="2866834"/>
            <a:ext cx="2897109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Капітальний ремонт котельні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Варязької ЗШ І-ІІІ ст.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180 820,00 грн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0389" y="4636543"/>
            <a:ext cx="2897109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</a:t>
            </a:r>
            <a:r>
              <a:rPr kumimoji="0" lang="uk-UA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трьохфазного</a:t>
            </a: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генератора для </a:t>
            </a:r>
            <a:r>
              <a:rPr kumimoji="0" lang="uk-UA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Ільковицького</a:t>
            </a: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НВК «ЗШ І-ІІІ ст. – дитячий садок»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50 000,00 грн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9522" y="2868004"/>
            <a:ext cx="2897109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газового котла для Романівської початкової школи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35 250,00 грн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81253" y="2866835"/>
            <a:ext cx="2897109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</a:t>
            </a:r>
            <a:r>
              <a:rPr kumimoji="0" lang="uk-UA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трьохфазного</a:t>
            </a: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генератора для Спасівської гімназії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50 000,00 грн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81253" y="4636543"/>
            <a:ext cx="2897109" cy="160043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циркуляційного насоса та </a:t>
            </a:r>
            <a:r>
              <a:rPr kumimoji="0" lang="uk-UA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трьохфазного</a:t>
            </a:r>
            <a:r>
              <a:rPr kumimoji="0" lang="uk-UA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генератора для </a:t>
            </a:r>
            <a:r>
              <a:rPr kumimoji="0" lang="uk-UA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Перетіцького</a:t>
            </a:r>
            <a:r>
              <a:rPr kumimoji="0" lang="uk-UA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НВК «ЗШ І-ІІІ ст. – дитячий садок»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48 660,00 грн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9523" y="4636543"/>
            <a:ext cx="2897109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Поточний ремонт котельні </a:t>
            </a:r>
            <a:r>
              <a:rPr kumimoji="0" lang="uk-UA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Перетіцького</a:t>
            </a: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НВК «ЗШ І-ІІІ ст. – дитячий садок»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135 940,00 грн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70141" y="4959708"/>
            <a:ext cx="2381062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Разом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834 750, 00 грн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58127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F42E2EE8-ABC9-480E-A50D-C0C22821DFAF}"/>
              </a:ext>
            </a:extLst>
          </p:cNvPr>
          <p:cNvSpPr/>
          <p:nvPr/>
        </p:nvSpPr>
        <p:spPr>
          <a:xfrm>
            <a:off x="701387" y="158821"/>
            <a:ext cx="101361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>
                <a:ln w="13462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dist="38100" dir="2700000" algn="bl" rotWithShape="0">
                    <a:srgbClr val="54D289"/>
                  </a:outerShdw>
                </a:effectLst>
                <a:uLnTx/>
                <a:uFillTx/>
                <a:latin typeface="Trebuchet MS" panose="020B0603020202020204"/>
                <a:ea typeface="+mn-ea"/>
                <a:cs typeface="+mn-cs"/>
              </a:rPr>
              <a:t>Оновлення матеріально-технічної бази (укриття) 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4A306EE2-FA1D-2AB7-6D10-E8963CA73F49}"/>
              </a:ext>
            </a:extLst>
          </p:cNvPr>
          <p:cNvGraphicFramePr/>
          <p:nvPr>
            <p:extLst/>
          </p:nvPr>
        </p:nvGraphicFramePr>
        <p:xfrm>
          <a:off x="201882" y="743596"/>
          <a:ext cx="11870244" cy="5675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FF216DCD-8B98-8775-3235-A56FB183492B}"/>
              </a:ext>
            </a:extLst>
          </p:cNvPr>
          <p:cNvSpPr/>
          <p:nvPr/>
        </p:nvSpPr>
        <p:spPr>
          <a:xfrm>
            <a:off x="5625584" y="5941627"/>
            <a:ext cx="4451290" cy="4770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500" b="1" i="0" u="none" strike="noStrike" kern="1200" cap="none" spc="50" normalizeH="0" baseline="0" noProof="0" dirty="0">
                <a:ln w="0"/>
                <a:solidFill>
                  <a:sysClr val="windowText" lastClr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Trebuchet MS" panose="020B0603020202020204"/>
                <a:ea typeface="+mn-ea"/>
                <a:cs typeface="+mn-cs"/>
              </a:rPr>
              <a:t>Разом: 1 157 890,00 грн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01882" y="1256356"/>
            <a:ext cx="12044325" cy="5328580"/>
            <a:chOff x="-6487938" y="1135017"/>
            <a:chExt cx="12044325" cy="532858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Блок-схема: ручное управление 5"/>
            <p:cNvSpPr/>
            <p:nvPr/>
          </p:nvSpPr>
          <p:spPr>
            <a:xfrm>
              <a:off x="-6487938" y="4875534"/>
              <a:ext cx="5994399" cy="1588063"/>
            </a:xfrm>
            <a:prstGeom prst="flowChartManualOperati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164 630,00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Капітальний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ремонт (</a:t>
              </a:r>
              <a:r>
                <a:rPr kumimoji="0" lang="ru-RU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влаштування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ru-RU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поверхневого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ru-RU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водовідведення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над </a:t>
              </a:r>
              <a:r>
                <a:rPr kumimoji="0" lang="ru-RU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укриттям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) </a:t>
              </a:r>
              <a:r>
                <a:rPr kumimoji="0" lang="ru-RU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будівлі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КЗ "</a:t>
              </a:r>
              <a:r>
                <a:rPr kumimoji="0" lang="ru-RU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Сокальська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ДЮСШ "</a:t>
              </a:r>
              <a:r>
                <a:rPr kumimoji="0" lang="ru-RU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Соколяни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" </a:t>
              </a:r>
              <a:endParaRPr kumimoji="0" lang="uk-UA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" name="Блок-схема: ручное управление 4"/>
            <p:cNvSpPr/>
            <p:nvPr/>
          </p:nvSpPr>
          <p:spPr>
            <a:xfrm rot="21600000">
              <a:off x="3793161" y="1135017"/>
              <a:ext cx="1763226" cy="34050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0" tIns="0" rIns="114300" bIns="0" numCol="1" spcCol="1270" anchor="t" anchorCtr="0">
              <a:noAutofit/>
            </a:bodyPr>
            <a:lstStyle/>
            <a:p>
              <a:pPr marL="171450" marR="0" lvl="1" indent="-171450" algn="l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09763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AF6254D-A892-48AD-910B-45510620EE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graphicEl>
                                              <a:dgm id="{DAF6254D-A892-48AD-910B-45510620EE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DAF6254D-A892-48AD-910B-45510620EE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02C635B-A54E-4FEC-BBDE-44A69C2EC3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graphicEl>
                                              <a:dgm id="{C02C635B-A54E-4FEC-BBDE-44A69C2EC3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graphicEl>
                                              <a:dgm id="{C02C635B-A54E-4FEC-BBDE-44A69C2EC3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55C0C06-A5E4-4DF2-A565-38CE78F022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graphicEl>
                                              <a:dgm id="{755C0C06-A5E4-4DF2-A565-38CE78F022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graphicEl>
                                              <a:dgm id="{755C0C06-A5E4-4DF2-A565-38CE78F022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DAB36BF-7651-41BB-80E4-9B2B8705EE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graphicEl>
                                              <a:dgm id="{8DAB36BF-7651-41BB-80E4-9B2B8705EE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graphicEl>
                                              <a:dgm id="{8DAB36BF-7651-41BB-80E4-9B2B8705EE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8696041-153C-4FEE-88B0-4D246141F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graphicEl>
                                              <a:dgm id="{F8696041-153C-4FEE-88B0-4D246141F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graphicEl>
                                              <a:dgm id="{F8696041-153C-4FEE-88B0-4D246141F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C131FAF-6A79-4D0C-A966-251F8A6AF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graphicEl>
                                              <a:dgm id="{6C131FAF-6A79-4D0C-A966-251F8A6AF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graphicEl>
                                              <a:dgm id="{6C131FAF-6A79-4D0C-A966-251F8A6AF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092" y="0"/>
            <a:ext cx="10458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Оновлення матеріально-технічної бази закладів освіти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7091" y="652314"/>
            <a:ext cx="5834181" cy="605550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забезпечення проведення 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комп</a:t>
            </a:r>
            <a:r>
              <a: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’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ютерного</a:t>
            </a: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онлайн-тестування (НМТ) у Сокальському ліцеї №3 та Сокальській ЗШ І-ІІІ ст. №4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69 650,00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газової плити для КЗДО с. 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Савчин</a:t>
            </a:r>
            <a:endParaRPr kumimoji="0" lang="uk-UA" sz="15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7 500,00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холодильника для Варязької ЗШ І-ІІІ ст.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18 000,00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поточний ремонт підвального приміщення ФСК «Сокіл»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190 000,00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газової плити для КЗДО с. Комарів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9 970,00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холодильника для КЗДО с. 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Теляж</a:t>
            </a:r>
            <a:endParaRPr kumimoji="0" lang="uk-UA" sz="15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19 800,00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дошок для зміни підлоги для КЗДО с. Скоморохи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50 000,00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матеріалів для ремонту електромережі КЗДО 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с.Поториця</a:t>
            </a:r>
            <a:endParaRPr kumimoji="0" lang="uk-UA" sz="15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8 000,00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будівельних матеріалів для облаштування внутрішніх туалетів 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Хоробрівської</a:t>
            </a: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ЗШ І-ІІІ ст.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37 020,00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двох 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металодетекторів</a:t>
            </a: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арочного типу для Сокальського ліцею №1 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ім.О.Романіва</a:t>
            </a: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та Сокальської ЗШ І-ІІІ ст. №4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90 200,00 грн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67590" y="652314"/>
            <a:ext cx="6059754" cy="578619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вогнегасників для ЗЗСО та ЗДО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51 980,00 грн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поточний ремонт покрівлі 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Жвирківської</a:t>
            </a: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ЗШ І-ІІІ ст.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82 980,00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поточний ремонт покрівлі ДЮСШ «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Соколяни</a:t>
            </a: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17 250, 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електричної плити для КЗДО с. Спасів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36 200,00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капітальний ремонт мережі каналізації КЗДО 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с.Савчин</a:t>
            </a:r>
            <a:endParaRPr kumimoji="0" lang="uk-UA" sz="15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58 110,00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матеріалів для ремонту стелі Сокальської МАН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117 540,00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3-ьох ноутбуків для Сокальської МАН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78 470,00 грн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благоустрій території ЗЗСО І-ІІІ ст. Сокальського ліцею №3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1 211 120,00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придбання матеріалів для проведення поточного ремонту майданчика ФСК «Сокіл»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104 550,00 грн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капітальний ремонт </a:t>
            </a:r>
            <a:r>
              <a:rPr kumimoji="0" lang="uk-UA" sz="15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Волицької</a:t>
            </a:r>
            <a:r>
              <a:rPr kumimoji="0" lang="uk-UA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ЗШ І-ІІІ ст.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5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448 220,00 грн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uk-UA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92323" y="5876821"/>
            <a:ext cx="2381062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Разом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2 706 560, 00 грн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54100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69832"/>
            <a:ext cx="11692637" cy="6509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46239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BEDC0CC-46D1-7859-B546-605A152DCD14}"/>
              </a:ext>
            </a:extLst>
          </p:cNvPr>
          <p:cNvSpPr txBox="1"/>
          <p:nvPr/>
        </p:nvSpPr>
        <p:spPr>
          <a:xfrm>
            <a:off x="3046751" y="3240586"/>
            <a:ext cx="60935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CD96FA-6EF7-AC8C-1B18-DA38F43685E8}"/>
              </a:ext>
            </a:extLst>
          </p:cNvPr>
          <p:cNvSpPr txBox="1"/>
          <p:nvPr/>
        </p:nvSpPr>
        <p:spPr>
          <a:xfrm>
            <a:off x="3046751" y="3240586"/>
            <a:ext cx="60935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555472" y="99875"/>
            <a:ext cx="50760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Субвенції 2024 рік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 rot="20903827">
            <a:off x="82968" y="135702"/>
            <a:ext cx="2567176" cy="108586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Кошти субвенції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1102401">
            <a:off x="9243950" y="208640"/>
            <a:ext cx="2955738" cy="126003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Співвфінансува-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ння з місцевого бюджету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32544" y="1171165"/>
            <a:ext cx="6954982" cy="535531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Придбання засобів навчання та мультимедійного обладнання  для ЗЗСО; меблів та засобів навчання для навчальних кабінетів для пілотних класів ЗЗСО І-ІІІ ст. Сокальського ліцею №3;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Субвенція для придбання засобів навчання та обладнання оснащення навчальних кабінетів предмета «Захист України»;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Субвенція з державного бюджету місцевим бюджетам на забезпечення харчування учнів початкових класів закладів загальної середньої освіти у 2024 році;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Субвенція з державного бюджету місцевим бюджетам на забезпечення якісної, сучасної та доступної загальної середньої освіти «Нова українська школа» за напрямами у 2024 році;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uk-UA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Субвенція з державного бюджету місцевим бюджетам на надання державної підтримки особам з особливими освітніми потребами.</a:t>
            </a:r>
          </a:p>
        </p:txBody>
      </p:sp>
      <p:cxnSp>
        <p:nvCxnSpPr>
          <p:cNvPr id="9" name="Пряма сполучна лінія 8"/>
          <p:cNvCxnSpPr/>
          <p:nvPr/>
        </p:nvCxnSpPr>
        <p:spPr>
          <a:xfrm flipV="1">
            <a:off x="2532544" y="2218243"/>
            <a:ext cx="6936509" cy="184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 сполучна лінія 10"/>
          <p:cNvCxnSpPr/>
          <p:nvPr/>
        </p:nvCxnSpPr>
        <p:spPr>
          <a:xfrm flipV="1">
            <a:off x="2532544" y="3084945"/>
            <a:ext cx="6954982" cy="92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 сполучна лінія 12"/>
          <p:cNvCxnSpPr/>
          <p:nvPr/>
        </p:nvCxnSpPr>
        <p:spPr>
          <a:xfrm>
            <a:off x="2532544" y="4276734"/>
            <a:ext cx="69549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 сполучна лінія 16"/>
          <p:cNvCxnSpPr/>
          <p:nvPr/>
        </p:nvCxnSpPr>
        <p:spPr>
          <a:xfrm>
            <a:off x="2532544" y="5421745"/>
            <a:ext cx="6954982" cy="184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Блок-схема: альтернативный процесс 16"/>
          <p:cNvSpPr/>
          <p:nvPr/>
        </p:nvSpPr>
        <p:spPr>
          <a:xfrm>
            <a:off x="212178" y="1515373"/>
            <a:ext cx="2063261" cy="42203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2974512,00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Блок-схема: альтернативный процесс 16"/>
          <p:cNvSpPr/>
          <p:nvPr/>
        </p:nvSpPr>
        <p:spPr>
          <a:xfrm>
            <a:off x="9690186" y="5477749"/>
            <a:ext cx="2063261" cy="42203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0,00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Блок-схема: альтернативный процесс 16"/>
          <p:cNvSpPr/>
          <p:nvPr/>
        </p:nvSpPr>
        <p:spPr>
          <a:xfrm>
            <a:off x="9690185" y="3457811"/>
            <a:ext cx="2063261" cy="42203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0,00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Блок-схема: альтернативный процесс 16"/>
          <p:cNvSpPr/>
          <p:nvPr/>
        </p:nvSpPr>
        <p:spPr>
          <a:xfrm>
            <a:off x="9690185" y="4527334"/>
            <a:ext cx="2063261" cy="42203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1000000,00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Блок-схема: альтернативный процесс 16"/>
          <p:cNvSpPr/>
          <p:nvPr/>
        </p:nvSpPr>
        <p:spPr>
          <a:xfrm>
            <a:off x="9690187" y="2458483"/>
            <a:ext cx="2063261" cy="42203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200000,00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Блок-схема: альтернативный процесс 16"/>
          <p:cNvSpPr/>
          <p:nvPr/>
        </p:nvSpPr>
        <p:spPr>
          <a:xfrm>
            <a:off x="9690188" y="1621037"/>
            <a:ext cx="2063261" cy="42203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235000,00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Блок-схема: альтернативный процесс 16"/>
          <p:cNvSpPr/>
          <p:nvPr/>
        </p:nvSpPr>
        <p:spPr>
          <a:xfrm>
            <a:off x="252321" y="2418808"/>
            <a:ext cx="2063261" cy="42203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1800000,00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Блок-схема: альтернативный процесс 16"/>
          <p:cNvSpPr/>
          <p:nvPr/>
        </p:nvSpPr>
        <p:spPr>
          <a:xfrm>
            <a:off x="266620" y="4480553"/>
            <a:ext cx="2063261" cy="42203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3527124,00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Блок-схема: альтернативный процесс 16"/>
          <p:cNvSpPr/>
          <p:nvPr/>
        </p:nvSpPr>
        <p:spPr>
          <a:xfrm>
            <a:off x="252321" y="3398902"/>
            <a:ext cx="2063261" cy="42203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4097500,00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Блок-схема: альтернативный процесс 16"/>
          <p:cNvSpPr/>
          <p:nvPr/>
        </p:nvSpPr>
        <p:spPr>
          <a:xfrm>
            <a:off x="266621" y="5421745"/>
            <a:ext cx="2063261" cy="42203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435170,00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6396335"/>
            <a:ext cx="2613892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12 834 306,00 грн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413632" y="6395575"/>
            <a:ext cx="2778369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1 435 000,00 грн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73012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/>
              <a:t>Медичне забезпечення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4800" dirty="0"/>
              <a:t>2024 рік</a:t>
            </a:r>
          </a:p>
        </p:txBody>
      </p:sp>
    </p:spTree>
    <p:extLst>
      <p:ext uri="{BB962C8B-B14F-4D97-AF65-F5344CB8AC3E}">
        <p14:creationId xmlns:p14="http://schemas.microsoft.com/office/powerpoint/2010/main" val="381865708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507288" cy="1143000"/>
          </a:xfrm>
        </p:spPr>
        <p:txBody>
          <a:bodyPr>
            <a:normAutofit/>
          </a:bodyPr>
          <a:lstStyle/>
          <a:p>
            <a:r>
              <a:rPr lang="uk-UA" dirty="0"/>
              <a:t>НАДАВАЧ МЕДИЧНИХ ПОСЛУГ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847528" y="2204864"/>
          <a:ext cx="8640960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135560" y="1340769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Комунальне некомерційне підприємство «</a:t>
            </a:r>
            <a:r>
              <a:rPr lang="uk-UA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Сокальська</a:t>
            </a:r>
            <a:r>
              <a:rPr lang="uk-UA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районна лікарня» </a:t>
            </a:r>
            <a:r>
              <a:rPr lang="uk-UA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Сокальської</a:t>
            </a:r>
            <a:r>
              <a:rPr lang="uk-UA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міської ради Львівської області</a:t>
            </a:r>
            <a:endParaRPr lang="uk-UA" sz="28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6186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435280" cy="1143000"/>
          </a:xfrm>
        </p:spPr>
        <p:txBody>
          <a:bodyPr>
            <a:normAutofit/>
          </a:bodyPr>
          <a:lstStyle/>
          <a:p>
            <a:r>
              <a:rPr lang="uk-UA" dirty="0"/>
              <a:t>Діяльність закладу забезпечує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351584" y="1556793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439816" y="6093296"/>
            <a:ext cx="3528392" cy="6206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718 ПРАЦІВНИКІВ</a:t>
            </a:r>
          </a:p>
        </p:txBody>
      </p:sp>
    </p:spTree>
    <p:extLst>
      <p:ext uri="{BB962C8B-B14F-4D97-AF65-F5344CB8AC3E}">
        <p14:creationId xmlns:p14="http://schemas.microsoft.com/office/powerpoint/2010/main" val="354010458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НАДАНІ ПОСЛУГИ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81200" y="1600200"/>
          <a:ext cx="8507288" cy="2836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75520" y="5301208"/>
            <a:ext cx="8712968" cy="11521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Підписано 23 пакети медичної допомоги (+6 до 2021р.)</a:t>
            </a:r>
          </a:p>
          <a:p>
            <a:pPr algn="ctr"/>
            <a:endParaRPr lang="uk-UA" sz="27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51128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 descr="РЕАБ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40216" y="188641"/>
            <a:ext cx="2539172" cy="37478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000" y="266399"/>
            <a:ext cx="6889200" cy="1038365"/>
          </a:xfrm>
        </p:spPr>
        <p:txBody>
          <a:bodyPr>
            <a:normAutofit fontScale="90000"/>
          </a:bodyPr>
          <a:lstStyle/>
          <a:p>
            <a:r>
              <a:rPr lang="uk-UA" dirty="0"/>
              <a:t>Покращення матеріально      технічного стану </a:t>
            </a:r>
          </a:p>
        </p:txBody>
      </p:sp>
      <p:pic>
        <p:nvPicPr>
          <p:cNvPr id="42" name="Рисунок 41" descr="РЕАБ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2060848"/>
            <a:ext cx="2376264" cy="3168352"/>
          </a:xfrm>
          <a:prstGeom prst="rect">
            <a:avLst/>
          </a:prstGeom>
        </p:spPr>
      </p:pic>
      <p:pic>
        <p:nvPicPr>
          <p:cNvPr id="43" name="Рисунок 42" descr="РЕАБ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43872" y="2132857"/>
            <a:ext cx="2427734" cy="3236979"/>
          </a:xfrm>
          <a:prstGeom prst="rect">
            <a:avLst/>
          </a:prstGeom>
        </p:spPr>
      </p:pic>
      <p:pic>
        <p:nvPicPr>
          <p:cNvPr id="44" name="Рисунок 43" descr="РЕАБ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99656" y="3717032"/>
            <a:ext cx="2355726" cy="3140968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1285952" y="1488164"/>
            <a:ext cx="6480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800" dirty="0">
                <a:solidFill>
                  <a:prstClr val="white"/>
                </a:solidFill>
                <a:latin typeface="Arial"/>
              </a:rPr>
              <a:t>  </a:t>
            </a:r>
            <a:r>
              <a:rPr lang="uk-UA" sz="2800" dirty="0">
                <a:solidFill>
                  <a:srgbClr val="6EA0B0">
                    <a:lumMod val="60000"/>
                    <a:lumOff val="40000"/>
                  </a:srgbClr>
                </a:solidFill>
                <a:latin typeface="Arial"/>
              </a:rPr>
              <a:t>Відкрито реабілітаційне відділення</a:t>
            </a:r>
          </a:p>
        </p:txBody>
      </p:sp>
      <p:pic>
        <p:nvPicPr>
          <p:cNvPr id="47" name="Рисунок 46" descr="РЕАБ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20136" y="3717032"/>
            <a:ext cx="2450808" cy="326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91568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Придбано обладнання</a:t>
            </a: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981200" y="1600200"/>
          <a:ext cx="8147248" cy="49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6590471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63552" y="188641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800" dirty="0">
                <a:solidFill>
                  <a:prstClr val="white"/>
                </a:solidFill>
                <a:latin typeface="Arial"/>
              </a:rPr>
              <a:t>  </a:t>
            </a:r>
            <a:r>
              <a:rPr lang="uk-UA" sz="2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Переведено у нове приміщення з покращеними умовами для пацієнтів наркологічного відділення (психіатричне відділення) </a:t>
            </a:r>
          </a:p>
        </p:txBody>
      </p:sp>
      <p:pic>
        <p:nvPicPr>
          <p:cNvPr id="12" name="Рисунок 11" descr="20250204_1155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225699" y="2106613"/>
            <a:ext cx="3822509" cy="2866882"/>
          </a:xfrm>
          <a:prstGeom prst="rect">
            <a:avLst/>
          </a:prstGeom>
        </p:spPr>
      </p:pic>
      <p:pic>
        <p:nvPicPr>
          <p:cNvPr id="10" name="Рисунок 9" descr="20250204_1156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 flipV="1">
            <a:off x="7286623" y="2063851"/>
            <a:ext cx="3864430" cy="2898323"/>
          </a:xfrm>
          <a:prstGeom prst="rect">
            <a:avLst/>
          </a:prstGeom>
        </p:spPr>
      </p:pic>
      <p:pic>
        <p:nvPicPr>
          <p:cNvPr id="14" name="Рисунок 13" descr="20250204_1154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247796" y="2084850"/>
            <a:ext cx="3840427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32684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435280" cy="922114"/>
          </a:xfrm>
        </p:spPr>
        <p:txBody>
          <a:bodyPr>
            <a:normAutofit/>
          </a:bodyPr>
          <a:lstStyle/>
          <a:p>
            <a:r>
              <a:rPr lang="uk-UA" dirty="0"/>
              <a:t>Проведено капітальний ремонт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81200" y="1196752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prstClr val="white"/>
                </a:solidFill>
                <a:latin typeface="Arial"/>
              </a:rPr>
              <a:t>Приміщень Сокальської АЗПСМ – 794 100,00 грн</a:t>
            </a:r>
            <a:r>
              <a:rPr lang="en-US" sz="2400" dirty="0">
                <a:solidFill>
                  <a:prstClr val="white"/>
                </a:solidFill>
                <a:latin typeface="Arial"/>
              </a:rPr>
              <a:t>.     </a:t>
            </a:r>
            <a:r>
              <a:rPr lang="uk-UA" sz="2400" dirty="0">
                <a:solidFill>
                  <a:prstClr val="white"/>
                </a:solidFill>
              </a:rPr>
              <a:t>Коридору реанімації – 233 400,00 грн. </a:t>
            </a:r>
            <a:r>
              <a:rPr lang="uk-UA" sz="2400" dirty="0">
                <a:solidFill>
                  <a:prstClr val="white"/>
                </a:solidFill>
                <a:latin typeface="Arial"/>
              </a:rPr>
              <a:t> </a:t>
            </a:r>
          </a:p>
        </p:txBody>
      </p:sp>
      <p:pic>
        <p:nvPicPr>
          <p:cNvPr id="20482" name="Picture 2" descr="C:\Users\Admin\AppData\Local\Temp\Rar$DIa0.343\Кабінет Голинська І.І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8018" y="2231904"/>
            <a:ext cx="2680019" cy="3573359"/>
          </a:xfrm>
          <a:prstGeom prst="rect">
            <a:avLst/>
          </a:prstGeom>
          <a:noFill/>
        </p:spPr>
      </p:pic>
      <p:pic>
        <p:nvPicPr>
          <p:cNvPr id="20486" name="Picture 6" descr="C:\Users\Admin\AppData\Local\Temp\Rar$DIa0.612\Кабінет Піховська І.Й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8064" y="2240015"/>
            <a:ext cx="2673936" cy="3565248"/>
          </a:xfrm>
          <a:prstGeom prst="rect">
            <a:avLst/>
          </a:prstGeom>
          <a:noFill/>
        </p:spPr>
      </p:pic>
      <p:pic>
        <p:nvPicPr>
          <p:cNvPr id="7" name="Picture 2" descr="C:\Users\Admin\AppData\Local\Temp\Rar$DIa0.311\Коридор реанімації.jpg">
            <a:extLst>
              <a:ext uri="{FF2B5EF4-FFF2-40B4-BE49-F238E27FC236}">
                <a16:creationId xmlns:a16="http://schemas.microsoft.com/office/drawing/2014/main" id="{40BFC348-67C7-44EB-B7F4-A09FE0824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4577" r="30132"/>
          <a:stretch>
            <a:fillRect/>
          </a:stretch>
        </p:blipFill>
        <p:spPr bwMode="auto">
          <a:xfrm rot="5400000">
            <a:off x="3907124" y="2772319"/>
            <a:ext cx="3583795" cy="25029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3791537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0" y="88233"/>
            <a:ext cx="8507288" cy="850106"/>
          </a:xfrm>
        </p:spPr>
        <p:txBody>
          <a:bodyPr>
            <a:normAutofit/>
          </a:bodyPr>
          <a:lstStyle/>
          <a:p>
            <a:r>
              <a:rPr lang="uk-UA" dirty="0"/>
              <a:t>Проведено капітальний ремонт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61928" y="939884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400" dirty="0">
                <a:solidFill>
                  <a:prstClr val="white"/>
                </a:solidFill>
                <a:latin typeface="Arial"/>
              </a:rPr>
              <a:t> Укриття кардіологічного відділення -  807 900,00 грн.</a:t>
            </a:r>
          </a:p>
        </p:txBody>
      </p:sp>
      <p:pic>
        <p:nvPicPr>
          <p:cNvPr id="22530" name="Picture 2" descr="C:\Users\Admin\AppData\Local\Temp\Rar$DIa0.994\20250204_114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880" y="2204863"/>
            <a:ext cx="4032448" cy="3024336"/>
          </a:xfrm>
          <a:prstGeom prst="rect">
            <a:avLst/>
          </a:prstGeom>
          <a:noFill/>
        </p:spPr>
      </p:pic>
      <p:pic>
        <p:nvPicPr>
          <p:cNvPr id="22534" name="Picture 6" descr="C:\Users\Admin\AppData\Local\Temp\Rar$DIa0.328\20250204_1144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645061" y="2303875"/>
            <a:ext cx="4248472" cy="3186354"/>
          </a:xfrm>
          <a:prstGeom prst="rect">
            <a:avLst/>
          </a:prstGeom>
          <a:noFill/>
        </p:spPr>
      </p:pic>
      <p:pic>
        <p:nvPicPr>
          <p:cNvPr id="22532" name="Picture 4" descr="C:\Users\Admin\AppData\Local\Temp\Rar$DIa0.332\20250204_1147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382572" y="2786958"/>
            <a:ext cx="3792423" cy="28443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211632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47" y="55958"/>
            <a:ext cx="11072191" cy="671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744227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507288" cy="922114"/>
          </a:xfrm>
        </p:spPr>
        <p:txBody>
          <a:bodyPr>
            <a:normAutofit/>
          </a:bodyPr>
          <a:lstStyle/>
          <a:p>
            <a:r>
              <a:rPr lang="uk-UA" dirty="0"/>
              <a:t>Проведено капітальний ремонт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91545" y="1196753"/>
            <a:ext cx="6113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dirty="0">
                <a:solidFill>
                  <a:prstClr val="white"/>
                </a:solidFill>
                <a:latin typeface="Arial"/>
              </a:rPr>
              <a:t> </a:t>
            </a:r>
            <a:r>
              <a:rPr lang="uk-UA" sz="2400" dirty="0">
                <a:solidFill>
                  <a:prstClr val="white"/>
                </a:solidFill>
                <a:latin typeface="Arial"/>
              </a:rPr>
              <a:t>Приміщень поліклініки – 516 400,00 грн. </a:t>
            </a:r>
          </a:p>
        </p:txBody>
      </p:sp>
      <p:pic>
        <p:nvPicPr>
          <p:cNvPr id="12" name="Рисунок 11" descr="Маніпуляцій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0475" y="1800000"/>
            <a:ext cx="2629892" cy="3506522"/>
          </a:xfrm>
          <a:prstGeom prst="rect">
            <a:avLst/>
          </a:prstGeom>
        </p:spPr>
      </p:pic>
      <p:pic>
        <p:nvPicPr>
          <p:cNvPr id="11" name="Рисунок 10" descr="Кабінет щеплень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3804" y="3259724"/>
            <a:ext cx="2556569" cy="3408759"/>
          </a:xfrm>
          <a:prstGeom prst="rect">
            <a:avLst/>
          </a:prstGeom>
        </p:spPr>
      </p:pic>
      <p:pic>
        <p:nvPicPr>
          <p:cNvPr id="9" name="Рисунок 8" descr="Кабінет онколог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2818451"/>
            <a:ext cx="2448730" cy="3264973"/>
          </a:xfrm>
          <a:prstGeom prst="rect">
            <a:avLst/>
          </a:prstGeom>
        </p:spPr>
      </p:pic>
      <p:pic>
        <p:nvPicPr>
          <p:cNvPr id="7" name="Рисунок 6" descr="Кабінет інфекціоніст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98210" y="1800000"/>
            <a:ext cx="2780556" cy="370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96676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922114"/>
          </a:xfrm>
        </p:spPr>
        <p:txBody>
          <a:bodyPr>
            <a:normAutofit/>
          </a:bodyPr>
          <a:lstStyle/>
          <a:p>
            <a:r>
              <a:rPr lang="uk-UA" dirty="0"/>
              <a:t>Реалізовано міські програми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81200" y="1600201"/>
          <a:ext cx="843528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6207430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110" y="164638"/>
            <a:ext cx="10459479" cy="1056117"/>
          </a:xfrm>
          <a:noFill/>
        </p:spPr>
        <p:txBody>
          <a:bodyPr>
            <a:noAutofit/>
          </a:bodyPr>
          <a:lstStyle/>
          <a:p>
            <a:pPr algn="ctr"/>
            <a:r>
              <a:rPr lang="uk-UA" sz="6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Га</a:t>
            </a:r>
            <a:r>
              <a:rPr lang="uk-UA" sz="6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лузь  «Культура»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2" y="4254911"/>
            <a:ext cx="3268765" cy="2176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830" y="2818283"/>
            <a:ext cx="3264364" cy="2176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Picture 3" descr="C:\Users\8\Desktop\Нова папка (3)\1-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548" y="4254910"/>
            <a:ext cx="3360373" cy="2240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1680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1371" y="164637"/>
            <a:ext cx="11386429" cy="864096"/>
          </a:xfrm>
        </p:spPr>
        <p:txBody>
          <a:bodyPr/>
          <a:lstStyle/>
          <a:p>
            <a:pPr algn="ctr"/>
            <a:r>
              <a:rPr lang="uk-UA" sz="3200" spc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Мережа закладів культури</a:t>
            </a:r>
            <a:br>
              <a:rPr lang="uk-UA" sz="3200" spc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3200" spc="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Сокальської</a:t>
            </a:r>
            <a:r>
              <a:rPr lang="uk-UA" sz="3200" spc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територіальної громади</a:t>
            </a:r>
          </a:p>
        </p:txBody>
      </p:sp>
      <p:graphicFrame>
        <p:nvGraphicFramePr>
          <p:cNvPr id="4" name="Диаграмма 3"/>
          <p:cNvGraphicFramePr/>
          <p:nvPr>
            <p:extLst/>
          </p:nvPr>
        </p:nvGraphicFramePr>
        <p:xfrm>
          <a:off x="815414" y="1316765"/>
          <a:ext cx="10849205" cy="529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1275923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911424" y="1604798"/>
            <a:ext cx="10818093" cy="4861636"/>
          </a:xfrm>
        </p:spPr>
        <p:txBody>
          <a:bodyPr>
            <a:normAutofit/>
          </a:bodyPr>
          <a:lstStyle/>
          <a:p>
            <a:pPr marL="454141" indent="-380990">
              <a:buFontTx/>
              <a:buChar char="-"/>
            </a:pPr>
            <a:r>
              <a:rPr lang="uk-UA" sz="2400" dirty="0"/>
              <a:t>фестиваль-конкурс «Моя Україна»</a:t>
            </a:r>
          </a:p>
          <a:p>
            <a:pPr marL="454141" indent="-380990">
              <a:buFontTx/>
              <a:buChar char="-"/>
            </a:pPr>
            <a:r>
              <a:rPr lang="uk-UA" sz="2400" dirty="0"/>
              <a:t>Фестиваль-конкурс «Моя матуся»</a:t>
            </a:r>
          </a:p>
          <a:p>
            <a:pPr marL="454141" indent="-380990">
              <a:buFontTx/>
              <a:buChar char="-"/>
            </a:pPr>
            <a:r>
              <a:rPr lang="uk-UA" sz="2400" dirty="0"/>
              <a:t>Фестиваль-конкурс «Захисники України»</a:t>
            </a:r>
          </a:p>
          <a:p>
            <a:pPr marL="454141" indent="-380990">
              <a:buFontTx/>
              <a:buChar char="-"/>
            </a:pPr>
            <a:r>
              <a:rPr lang="uk-UA" sz="2400" dirty="0"/>
              <a:t>Фотоконкурс «Хай буде весна»</a:t>
            </a:r>
          </a:p>
          <a:p>
            <a:pPr marL="454141" indent="-380990">
              <a:buFontTx/>
              <a:buChar char="-"/>
            </a:pPr>
            <a:r>
              <a:rPr lang="uk-UA" sz="2400" dirty="0"/>
              <a:t>Фестиваль, приурочений до 210-ї річниці від народження Т. Шевченка</a:t>
            </a:r>
          </a:p>
          <a:p>
            <a:pPr marL="454141" indent="-380990">
              <a:buFontTx/>
              <a:buChar char="-"/>
            </a:pPr>
            <a:r>
              <a:rPr lang="uk-UA" sz="2400" dirty="0"/>
              <a:t>Творчі акції до Дня міста </a:t>
            </a:r>
            <a:r>
              <a:rPr lang="uk-UA" sz="2400" dirty="0" err="1"/>
              <a:t>Сокаля</a:t>
            </a:r>
            <a:r>
              <a:rPr lang="uk-UA" sz="2400" dirty="0"/>
              <a:t>, Дня Державного прапора України, Дня Незалежності України</a:t>
            </a:r>
          </a:p>
          <a:p>
            <a:pPr marL="454141" indent="-380990">
              <a:buFontTx/>
              <a:buChar char="-"/>
            </a:pPr>
            <a:r>
              <a:rPr lang="uk-UA" sz="2400" dirty="0"/>
              <a:t>Обласна </a:t>
            </a:r>
            <a:r>
              <a:rPr lang="uk-UA" sz="2400" dirty="0" err="1"/>
              <a:t>історико-краєзнавча</a:t>
            </a:r>
            <a:r>
              <a:rPr lang="uk-UA" sz="2400" dirty="0"/>
              <a:t> конференція «</a:t>
            </a:r>
            <a:r>
              <a:rPr lang="uk-UA" sz="2400" dirty="0" err="1"/>
              <a:t>Сокаль</a:t>
            </a:r>
            <a:r>
              <a:rPr lang="uk-UA" sz="2400" dirty="0"/>
              <a:t> – минуле і сьогодення </a:t>
            </a:r>
            <a:r>
              <a:rPr lang="uk-UA" sz="2400" dirty="0" err="1"/>
              <a:t>найпівнічнішого</a:t>
            </a:r>
            <a:r>
              <a:rPr lang="uk-UA" sz="2400" dirty="0"/>
              <a:t> міста Галичини», яка відбулася в </a:t>
            </a:r>
            <a:r>
              <a:rPr lang="uk-UA" sz="2400" dirty="0" err="1"/>
              <a:t>Сокальській</a:t>
            </a:r>
            <a:r>
              <a:rPr lang="uk-UA" sz="2400" dirty="0"/>
              <a:t> центральній публічній бібліотеці.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200" dirty="0"/>
              <a:t>Заходи відділу культури </a:t>
            </a:r>
            <a:r>
              <a:rPr lang="uk-UA" sz="3200" dirty="0" err="1"/>
              <a:t>Сокальської</a:t>
            </a:r>
            <a:r>
              <a:rPr lang="uk-UA" sz="3200" dirty="0"/>
              <a:t> міської ради</a:t>
            </a:r>
          </a:p>
        </p:txBody>
      </p:sp>
    </p:spTree>
    <p:extLst>
      <p:ext uri="{BB962C8B-B14F-4D97-AF65-F5344CB8AC3E}">
        <p14:creationId xmlns:p14="http://schemas.microsoft.com/office/powerpoint/2010/main" val="203143507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23392" y="2084851"/>
            <a:ext cx="11425269" cy="4128459"/>
          </a:xfrm>
        </p:spPr>
        <p:txBody>
          <a:bodyPr>
            <a:normAutofit/>
          </a:bodyPr>
          <a:lstStyle/>
          <a:p>
            <a:pPr marL="530339" indent="-457189">
              <a:buFontTx/>
              <a:buChar char="-"/>
            </a:pPr>
            <a:r>
              <a:rPr lang="uk-UA" dirty="0"/>
              <a:t>Інтелектуально-розвиваючий </a:t>
            </a:r>
            <a:r>
              <a:rPr lang="uk-UA" dirty="0" err="1"/>
              <a:t>проєкт</a:t>
            </a:r>
            <a:r>
              <a:rPr lang="uk-UA" dirty="0"/>
              <a:t> для дошкільнят «Елементарно. </a:t>
            </a:r>
            <a:r>
              <a:rPr lang="uk-UA" dirty="0" err="1"/>
              <a:t>Освітньо</a:t>
            </a:r>
            <a:r>
              <a:rPr lang="uk-UA" dirty="0"/>
              <a:t>. Розумно»</a:t>
            </a:r>
          </a:p>
          <a:p>
            <a:pPr marL="530339" indent="-457189">
              <a:buFontTx/>
              <a:buChar char="-"/>
            </a:pPr>
            <a:r>
              <a:rPr lang="uk-UA" dirty="0"/>
              <a:t>Психологічно – освітня програма «Світло історій»</a:t>
            </a:r>
          </a:p>
          <a:p>
            <a:pPr marL="530339" indent="-457189">
              <a:buFontTx/>
              <a:buChar char="-"/>
            </a:pPr>
            <a:r>
              <a:rPr lang="uk-UA" dirty="0"/>
              <a:t>Музичний </a:t>
            </a:r>
            <a:r>
              <a:rPr lang="uk-UA" dirty="0" err="1"/>
              <a:t>проєкт</a:t>
            </a:r>
            <a:r>
              <a:rPr lang="uk-UA" dirty="0"/>
              <a:t> «Єднаймося у рідній пісні»</a:t>
            </a:r>
          </a:p>
          <a:p>
            <a:pPr marL="530339" indent="-457189">
              <a:buFontTx/>
              <a:buChar char="-"/>
            </a:pPr>
            <a:r>
              <a:rPr lang="uk-UA" dirty="0"/>
              <a:t>Краєзнавчий </a:t>
            </a:r>
            <a:r>
              <a:rPr lang="uk-UA" dirty="0" err="1"/>
              <a:t>проєкт</a:t>
            </a:r>
            <a:r>
              <a:rPr lang="uk-UA" dirty="0"/>
              <a:t> «</a:t>
            </a:r>
            <a:r>
              <a:rPr lang="uk-UA" dirty="0" err="1"/>
              <a:t>Сокаль</a:t>
            </a:r>
            <a:r>
              <a:rPr lang="uk-UA" dirty="0"/>
              <a:t> ювілейний»</a:t>
            </a:r>
          </a:p>
          <a:p>
            <a:pPr marL="530339" indent="-457189">
              <a:buFontTx/>
              <a:buChar char="-"/>
            </a:pPr>
            <a:r>
              <a:rPr lang="uk-UA" dirty="0"/>
              <a:t>Літературний </a:t>
            </a:r>
            <a:r>
              <a:rPr lang="uk-UA" dirty="0" err="1"/>
              <a:t>проєкт</a:t>
            </a:r>
            <a:r>
              <a:rPr lang="uk-UA" dirty="0"/>
              <a:t> «Час із письменником»</a:t>
            </a:r>
          </a:p>
          <a:p>
            <a:r>
              <a:rPr lang="uk-UA" dirty="0"/>
              <a:t>-     Майстер-клас з писанкарства</a:t>
            </a:r>
          </a:p>
          <a:p>
            <a:r>
              <a:rPr lang="uk-UA" dirty="0"/>
              <a:t>     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1371" y="548680"/>
            <a:ext cx="11617291" cy="777240"/>
          </a:xfrm>
        </p:spPr>
        <p:txBody>
          <a:bodyPr/>
          <a:lstStyle/>
          <a:p>
            <a:r>
              <a:rPr lang="uk-UA" sz="3200" dirty="0" err="1"/>
              <a:t>Проєкти</a:t>
            </a:r>
            <a:r>
              <a:rPr lang="uk-UA" sz="3200" dirty="0"/>
              <a:t> КУ «Публічна бібліотека </a:t>
            </a:r>
            <a:r>
              <a:rPr lang="uk-UA" sz="3200" dirty="0" err="1"/>
              <a:t>Сокальської</a:t>
            </a:r>
            <a:r>
              <a:rPr lang="uk-UA" sz="3200" dirty="0"/>
              <a:t> міської ради»</a:t>
            </a:r>
          </a:p>
        </p:txBody>
      </p:sp>
    </p:spTree>
    <p:extLst>
      <p:ext uri="{BB962C8B-B14F-4D97-AF65-F5344CB8AC3E}">
        <p14:creationId xmlns:p14="http://schemas.microsoft.com/office/powerpoint/2010/main" val="23785942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706249" y="260648"/>
            <a:ext cx="10866713" cy="480053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2667" b="1" dirty="0">
                <a:solidFill>
                  <a:srgbClr val="002060"/>
                </a:solidFill>
                <a:latin typeface="Corbel"/>
              </a:rPr>
              <a:t>Благодійні концерти та заходи</a:t>
            </a:r>
          </a:p>
        </p:txBody>
      </p:sp>
      <p:pic>
        <p:nvPicPr>
          <p:cNvPr id="2050" name="Picture 2" descr="C:\Users\8\Desktop\Нова папка (3)\286567643_7594657383940520_1592300410669383979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1791">
            <a:off x="442114" y="1745087"/>
            <a:ext cx="3360373" cy="22397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8\Desktop\Нова папка (3)\292073387_460592226069518_3459395162980024435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753">
            <a:off x="412411" y="4302018"/>
            <a:ext cx="3419783" cy="22798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2024\08. СЕРПЕНЬ\26.08 ВАр'яти\Untitled Export\IMG_02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8964">
            <a:off x="7664091" y="1012034"/>
            <a:ext cx="4120439" cy="2747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2024\10. ЖОВТЕНЬ\29.10  Чорний, Оркестр\Untitled Export\IMG_52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3053">
            <a:off x="3658009" y="1216965"/>
            <a:ext cx="3862004" cy="2574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2024\10. ЖОВТЕНЬ\29.10  Чорний, Оркестр\Untitled Export\IMG_509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1250">
            <a:off x="8570589" y="3133145"/>
            <a:ext cx="2615273" cy="3923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8\Desktop\Нова папка (3)\300251164_2766651330146188_850293608068265053_n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2" b="12772"/>
          <a:stretch/>
        </p:blipFill>
        <p:spPr bwMode="auto">
          <a:xfrm>
            <a:off x="4847862" y="3909871"/>
            <a:ext cx="2924957" cy="2903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82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7169" y="20621"/>
            <a:ext cx="11233248" cy="43204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2400" b="1" dirty="0">
                <a:solidFill>
                  <a:srgbClr val="002060"/>
                </a:solidFill>
                <a:latin typeface="Corbel"/>
              </a:rPr>
              <a:t>Благодійні концерти та заходи</a:t>
            </a:r>
          </a:p>
        </p:txBody>
      </p:sp>
      <p:pic>
        <p:nvPicPr>
          <p:cNvPr id="3076" name="Picture 4" descr="На зображенні може бути: 17 людей, скрипка та текс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36" y="500675"/>
            <a:ext cx="2976331" cy="198373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Немає опису світлини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495" y="500675"/>
            <a:ext cx="2976331" cy="198373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Немає опису світлини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953" y="500676"/>
            <a:ext cx="2976331" cy="198373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На зображенні може бути: 6 людей та текст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37" y="2638208"/>
            <a:ext cx="2976331" cy="198373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Немає опису світлини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108" y="2670696"/>
            <a:ext cx="2972717" cy="198103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Немає опису світлини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953" y="2637273"/>
            <a:ext cx="2976331" cy="198373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На зображенні може бути: 3 людини, люди танцюють та текст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47" y="4773150"/>
            <a:ext cx="2976331" cy="198518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На зображенні може бути: 5 людей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495" y="4773150"/>
            <a:ext cx="2978511" cy="198518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На зображенні може бути: 8 людей та текст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955" y="4762517"/>
            <a:ext cx="2994464" cy="199582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17107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60110" y="164637"/>
            <a:ext cx="11053701" cy="1124667"/>
          </a:xfrm>
        </p:spPr>
        <p:txBody>
          <a:bodyPr anchor="ctr"/>
          <a:lstStyle/>
          <a:p>
            <a:pPr algn="ctr"/>
            <a:r>
              <a:rPr lang="uk-UA" sz="3733" dirty="0"/>
              <a:t>Переможці міжнародних та обласних конкурсів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11105" y="5061182"/>
            <a:ext cx="3052793" cy="134414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000000"/>
              </a:solidFill>
              <a:latin typeface="Corbe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00136" y="1294635"/>
            <a:ext cx="2976331" cy="134414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00136" y="5061182"/>
            <a:ext cx="2976331" cy="134414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42315" y="5061182"/>
            <a:ext cx="3053680" cy="134414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42314" y="3194474"/>
            <a:ext cx="3070204" cy="134414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38008" y="3172264"/>
            <a:ext cx="3025891" cy="134414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00136" y="3172264"/>
            <a:ext cx="2976331" cy="134414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87568" y="1316844"/>
            <a:ext cx="2976331" cy="134414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593484" y="1316844"/>
            <a:ext cx="2976331" cy="134414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0109" y="2638785"/>
            <a:ext cx="3456384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Колектив «</a:t>
            </a:r>
            <a:r>
              <a:rPr lang="uk-UA" sz="1333" dirty="0" err="1">
                <a:solidFill>
                  <a:srgbClr val="FFFFFF"/>
                </a:solidFill>
                <a:latin typeface="Corbel"/>
              </a:rPr>
              <a:t>Лучичанка</a:t>
            </a:r>
            <a:r>
              <a:rPr lang="uk-UA" sz="1333" dirty="0">
                <a:solidFill>
                  <a:srgbClr val="FFFFFF"/>
                </a:solidFill>
                <a:latin typeface="Corbel"/>
              </a:rPr>
              <a:t>»</a:t>
            </a:r>
          </a:p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КУ «Народний дім с. </a:t>
            </a:r>
            <a:r>
              <a:rPr lang="uk-UA" sz="1333" dirty="0" err="1">
                <a:solidFill>
                  <a:srgbClr val="FFFFFF"/>
                </a:solidFill>
                <a:latin typeface="Corbel"/>
              </a:rPr>
              <a:t>Лучиці</a:t>
            </a:r>
            <a:r>
              <a:rPr lang="uk-UA" sz="1333" dirty="0">
                <a:solidFill>
                  <a:srgbClr val="FFFFFF"/>
                </a:solidFill>
                <a:latin typeface="Corbel"/>
              </a:rPr>
              <a:t>»</a:t>
            </a:r>
          </a:p>
        </p:txBody>
      </p:sp>
      <p:pic>
        <p:nvPicPr>
          <p:cNvPr id="1027" name="Picture 3" descr="C:\Users\8\Desktop\Нова папка (3)\157723703_1164629430634459_8942467697105880396_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" t="32162" r="4056" b="8049"/>
          <a:stretch/>
        </p:blipFill>
        <p:spPr bwMode="auto">
          <a:xfrm>
            <a:off x="1100136" y="1294636"/>
            <a:ext cx="2976331" cy="141683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8\Desktop\Нова папка (3)\474447437_952335373669092_6927676585248331659_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4" b="15424"/>
          <a:stretch/>
        </p:blipFill>
        <p:spPr bwMode="auto">
          <a:xfrm>
            <a:off x="4838008" y="1316844"/>
            <a:ext cx="3025891" cy="139462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838008" y="2660993"/>
            <a:ext cx="3025891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Вокальний ансамбль  «Струни серця»</a:t>
            </a:r>
          </a:p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КУ «Народний дім с. Зубків»</a:t>
            </a:r>
          </a:p>
        </p:txBody>
      </p:sp>
      <p:pic>
        <p:nvPicPr>
          <p:cNvPr id="1029" name="Picture 5" descr="F:\2025 РОБОТА\01. СІЧЕНЬ\12.01 Фестиваль\Untitled Export\IMG_205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82" b="5907"/>
          <a:stretch/>
        </p:blipFill>
        <p:spPr bwMode="auto">
          <a:xfrm>
            <a:off x="8581747" y="1280503"/>
            <a:ext cx="3014248" cy="138049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8542315" y="2763586"/>
            <a:ext cx="2944980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КУ «Народний дім с. Смиків»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3392" y="4505832"/>
            <a:ext cx="403244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Народний фольклорний ансамбль танцю «Бужани»</a:t>
            </a:r>
          </a:p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КУ «Народний дім с. Ільковичі»</a:t>
            </a:r>
          </a:p>
        </p:txBody>
      </p:sp>
      <p:pic>
        <p:nvPicPr>
          <p:cNvPr id="1030" name="Picture 6" descr="C:\Users\8\Desktop\Нова папка (3)\464326317_18025800179596735_3987378951675113309_n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08" b="19789"/>
          <a:stretch/>
        </p:blipFill>
        <p:spPr bwMode="auto">
          <a:xfrm>
            <a:off x="1100135" y="3172264"/>
            <a:ext cx="2976332" cy="13663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4559829" y="4505832"/>
            <a:ext cx="3840427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Зразковий хореографічний колектив «Веселка»</a:t>
            </a:r>
          </a:p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КУ «Народний дім м. </a:t>
            </a:r>
            <a:r>
              <a:rPr lang="uk-UA" sz="1333" dirty="0" err="1">
                <a:solidFill>
                  <a:srgbClr val="FFFFFF"/>
                </a:solidFill>
                <a:latin typeface="Corbel"/>
              </a:rPr>
              <a:t>Сокаль</a:t>
            </a:r>
            <a:endParaRPr lang="uk-UA" sz="1333" dirty="0">
              <a:solidFill>
                <a:srgbClr val="FFFFFF"/>
              </a:solidFill>
              <a:latin typeface="Corbel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40" r="7287"/>
          <a:stretch/>
        </p:blipFill>
        <p:spPr>
          <a:xfrm>
            <a:off x="4811106" y="3172264"/>
            <a:ext cx="3052793" cy="136231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31" name="Picture 7" descr="C:\Users\8\Desktop\Нова папка (3)\469049715_2448749028850240_4153015078071706282_n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46" b="17480"/>
          <a:stretch/>
        </p:blipFill>
        <p:spPr bwMode="auto">
          <a:xfrm>
            <a:off x="8542313" y="3194474"/>
            <a:ext cx="3070204" cy="134415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8542313" y="4504558"/>
            <a:ext cx="3122307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Хореографічний колектив «Гармонія»</a:t>
            </a:r>
          </a:p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КУ «Народний дім м. </a:t>
            </a:r>
            <a:r>
              <a:rPr lang="uk-UA" sz="1333" dirty="0" err="1">
                <a:solidFill>
                  <a:srgbClr val="FFFFFF"/>
                </a:solidFill>
                <a:latin typeface="Corbel"/>
              </a:rPr>
              <a:t>Сокаль</a:t>
            </a:r>
            <a:r>
              <a:rPr lang="uk-UA" sz="1333" dirty="0">
                <a:solidFill>
                  <a:srgbClr val="FFFFFF"/>
                </a:solidFill>
                <a:latin typeface="Corbel"/>
              </a:rPr>
              <a:t>»</a:t>
            </a:r>
          </a:p>
        </p:txBody>
      </p:sp>
      <p:pic>
        <p:nvPicPr>
          <p:cNvPr id="1032" name="Picture 8" descr="F:\2025 РОБОТА\01. СІЧЕНЬ\12.01 Фестиваль\Untitled Export\IMG_204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8" b="7314"/>
          <a:stretch/>
        </p:blipFill>
        <p:spPr bwMode="auto">
          <a:xfrm>
            <a:off x="1100136" y="5038039"/>
            <a:ext cx="2976331" cy="136729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433723" y="6309320"/>
            <a:ext cx="4379732" cy="70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Народний аматорський дитячий</a:t>
            </a:r>
          </a:p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художньо-просвітницький колектив «</a:t>
            </a:r>
            <a:r>
              <a:rPr lang="uk-UA" sz="1333" dirty="0" err="1">
                <a:solidFill>
                  <a:srgbClr val="FFFFFF"/>
                </a:solidFill>
                <a:latin typeface="Corbel"/>
              </a:rPr>
              <a:t>Забавлянка</a:t>
            </a:r>
            <a:r>
              <a:rPr lang="uk-UA" sz="1333" dirty="0">
                <a:solidFill>
                  <a:srgbClr val="FFFFFF"/>
                </a:solidFill>
                <a:latin typeface="Corbel"/>
              </a:rPr>
              <a:t>» </a:t>
            </a:r>
          </a:p>
          <a:p>
            <a:pPr defTabSz="1219170"/>
            <a:endParaRPr lang="uk-UA" sz="1333" dirty="0">
              <a:solidFill>
                <a:srgbClr val="FFFFFF"/>
              </a:solidFill>
              <a:latin typeface="Corbel"/>
            </a:endParaRPr>
          </a:p>
        </p:txBody>
      </p:sp>
      <p:pic>
        <p:nvPicPr>
          <p:cNvPr id="1033" name="Picture 9" descr="F:\2025 РОБОТА\02. ЛЮТИЙ\02.02. Концерт ЗАСПІВ\Untitled Export\IMG_3211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7" b="17254"/>
          <a:stretch/>
        </p:blipFill>
        <p:spPr bwMode="auto">
          <a:xfrm>
            <a:off x="4798030" y="5038038"/>
            <a:ext cx="3078943" cy="136729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4798029" y="6329665"/>
            <a:ext cx="3050443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Дует «Кантилена»</a:t>
            </a:r>
          </a:p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КУ «Народний дім м. </a:t>
            </a:r>
            <a:r>
              <a:rPr lang="uk-UA" sz="1333" dirty="0" err="1">
                <a:solidFill>
                  <a:srgbClr val="FFFFFF"/>
                </a:solidFill>
                <a:latin typeface="Corbel"/>
              </a:rPr>
              <a:t>Сокаль</a:t>
            </a:r>
            <a:r>
              <a:rPr lang="uk-UA" sz="1333" dirty="0">
                <a:solidFill>
                  <a:srgbClr val="FFFFFF"/>
                </a:solidFill>
                <a:latin typeface="Corbel"/>
              </a:rPr>
              <a:t>»</a:t>
            </a:r>
          </a:p>
        </p:txBody>
      </p:sp>
      <p:pic>
        <p:nvPicPr>
          <p:cNvPr id="1034" name="Picture 10" descr="F:\2025 РОБОТА\01. СІЧЕНЬ\12.01 Фестиваль\Untitled Export\IMG_2099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8" b="13223"/>
          <a:stretch/>
        </p:blipFill>
        <p:spPr bwMode="auto">
          <a:xfrm>
            <a:off x="8503277" y="5038038"/>
            <a:ext cx="3100471" cy="136729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8208236" y="6329665"/>
            <a:ext cx="3744416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Народний вокальний ансамбль «</a:t>
            </a:r>
            <a:r>
              <a:rPr lang="uk-UA" sz="1333" dirty="0" err="1">
                <a:solidFill>
                  <a:srgbClr val="FFFFFF"/>
                </a:solidFill>
                <a:latin typeface="Corbel"/>
              </a:rPr>
              <a:t>Люисток</a:t>
            </a:r>
            <a:r>
              <a:rPr lang="uk-UA" sz="1333" dirty="0">
                <a:solidFill>
                  <a:srgbClr val="FFFFFF"/>
                </a:solidFill>
                <a:latin typeface="Corbel"/>
              </a:rPr>
              <a:t>»</a:t>
            </a:r>
          </a:p>
          <a:p>
            <a:pPr algn="ctr" defTabSz="1219170"/>
            <a:r>
              <a:rPr lang="uk-UA" sz="1333" dirty="0">
                <a:solidFill>
                  <a:srgbClr val="FFFFFF"/>
                </a:solidFill>
                <a:latin typeface="Corbel"/>
              </a:rPr>
              <a:t>КУ «Народний дім м. </a:t>
            </a:r>
            <a:r>
              <a:rPr lang="uk-UA" sz="1333" dirty="0" err="1">
                <a:solidFill>
                  <a:srgbClr val="FFFFFF"/>
                </a:solidFill>
                <a:latin typeface="Corbel"/>
              </a:rPr>
              <a:t>Сокаль</a:t>
            </a:r>
            <a:r>
              <a:rPr lang="uk-UA" sz="1333" dirty="0">
                <a:solidFill>
                  <a:srgbClr val="FFFFFF"/>
                </a:solidFill>
                <a:latin typeface="Corbel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689532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14547" y="3044957"/>
            <a:ext cx="2880320" cy="57606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b="1" dirty="0">
                <a:solidFill>
                  <a:srgbClr val="002060"/>
                </a:solidFill>
                <a:latin typeface="Corbel"/>
              </a:rPr>
              <a:t>24 995.04 </a:t>
            </a:r>
            <a:r>
              <a:rPr lang="uk-UA" sz="1867" b="1" dirty="0" err="1">
                <a:solidFill>
                  <a:srgbClr val="002060"/>
                </a:solidFill>
                <a:latin typeface="Corbel"/>
              </a:rPr>
              <a:t>грн</a:t>
            </a:r>
            <a:endParaRPr lang="uk-UA" sz="1867" b="1" dirty="0">
              <a:solidFill>
                <a:srgbClr val="002060"/>
              </a:solidFill>
              <a:latin typeface="Corbel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15661" y="3044957"/>
            <a:ext cx="6369527" cy="57606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b="1" dirty="0">
                <a:solidFill>
                  <a:srgbClr val="002060"/>
                </a:solidFill>
                <a:latin typeface="Corbel"/>
              </a:rPr>
              <a:t>Закупівля та встановлення дверей в</a:t>
            </a:r>
          </a:p>
          <a:p>
            <a:pPr algn="ctr" defTabSz="1219170"/>
            <a:r>
              <a:rPr lang="uk-UA" sz="1867" b="1" dirty="0">
                <a:solidFill>
                  <a:srgbClr val="002060"/>
                </a:solidFill>
                <a:latin typeface="Corbel"/>
              </a:rPr>
              <a:t>КУ «Народний дім с. </a:t>
            </a:r>
            <a:r>
              <a:rPr lang="uk-UA" sz="1867" b="1" dirty="0" err="1">
                <a:solidFill>
                  <a:srgbClr val="002060"/>
                </a:solidFill>
                <a:latin typeface="Corbel"/>
              </a:rPr>
              <a:t>Теляж</a:t>
            </a:r>
            <a:r>
              <a:rPr lang="uk-UA" sz="1867" b="1" dirty="0">
                <a:solidFill>
                  <a:srgbClr val="002060"/>
                </a:solidFill>
                <a:latin typeface="Corbel"/>
              </a:rPr>
              <a:t>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39233" y="420420"/>
            <a:ext cx="10866713" cy="1056117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4267" b="1" dirty="0">
                <a:solidFill>
                  <a:srgbClr val="FF0000"/>
                </a:solidFill>
                <a:latin typeface="Corbel"/>
              </a:rPr>
              <a:t>Заходи з енергозбереження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47363" y="3044957"/>
            <a:ext cx="751140" cy="57606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b="1" dirty="0">
                <a:solidFill>
                  <a:srgbClr val="002060"/>
                </a:solidFill>
                <a:latin typeface="Corbel"/>
              </a:rPr>
              <a:t>1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894009" y="3889108"/>
            <a:ext cx="2880320" cy="57606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b="1" dirty="0">
                <a:solidFill>
                  <a:srgbClr val="002060"/>
                </a:solidFill>
                <a:latin typeface="Corbel"/>
              </a:rPr>
              <a:t>71 530 </a:t>
            </a:r>
            <a:r>
              <a:rPr lang="uk-UA" sz="1867" b="1" dirty="0" err="1">
                <a:solidFill>
                  <a:srgbClr val="002060"/>
                </a:solidFill>
                <a:latin typeface="Corbel"/>
              </a:rPr>
              <a:t>грн</a:t>
            </a:r>
            <a:endParaRPr lang="uk-UA" sz="1867" b="1" dirty="0">
              <a:solidFill>
                <a:srgbClr val="002060"/>
              </a:solidFill>
              <a:latin typeface="Corbel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15661" y="3889108"/>
            <a:ext cx="6369527" cy="57606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b="1" dirty="0">
                <a:solidFill>
                  <a:srgbClr val="002060"/>
                </a:solidFill>
                <a:latin typeface="Corbel"/>
              </a:rPr>
              <a:t>Поточний ремонт санвузла КУ «Народний дім с. Смиків»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02217" y="3889108"/>
            <a:ext cx="751140" cy="57606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b="1" dirty="0">
                <a:solidFill>
                  <a:srgbClr val="002060"/>
                </a:solidFill>
                <a:latin typeface="Corbel"/>
              </a:rPr>
              <a:t>2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869400" y="4676147"/>
            <a:ext cx="2880320" cy="57705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b="1" dirty="0">
                <a:solidFill>
                  <a:srgbClr val="002060"/>
                </a:solidFill>
                <a:latin typeface="Corbel"/>
              </a:rPr>
              <a:t>131 859.60 </a:t>
            </a:r>
            <a:r>
              <a:rPr lang="uk-UA" sz="1867" b="1" dirty="0" err="1">
                <a:solidFill>
                  <a:srgbClr val="002060"/>
                </a:solidFill>
                <a:latin typeface="Corbel"/>
              </a:rPr>
              <a:t>грн</a:t>
            </a:r>
            <a:endParaRPr lang="uk-UA" sz="1867" b="1" dirty="0">
              <a:solidFill>
                <a:srgbClr val="002060"/>
              </a:solidFill>
              <a:latin typeface="Corbel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15661" y="4677139"/>
            <a:ext cx="6369527" cy="57606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b="1" dirty="0">
                <a:solidFill>
                  <a:srgbClr val="002060"/>
                </a:solidFill>
                <a:latin typeface="Corbel"/>
              </a:rPr>
              <a:t>Поточний ремонт котельні КУ «Народний дім м. </a:t>
            </a:r>
            <a:r>
              <a:rPr lang="uk-UA" sz="1867" b="1" dirty="0" err="1">
                <a:solidFill>
                  <a:srgbClr val="002060"/>
                </a:solidFill>
                <a:latin typeface="Corbel"/>
              </a:rPr>
              <a:t>Сокаль</a:t>
            </a:r>
            <a:r>
              <a:rPr lang="uk-UA" sz="1867" b="1" dirty="0">
                <a:solidFill>
                  <a:srgbClr val="002060"/>
                </a:solidFill>
                <a:latin typeface="Corbel"/>
              </a:rPr>
              <a:t>»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02217" y="4677139"/>
            <a:ext cx="751140" cy="57606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b="1" dirty="0">
                <a:solidFill>
                  <a:srgbClr val="002060"/>
                </a:solidFill>
                <a:latin typeface="Corbel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59131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65" y="332960"/>
            <a:ext cx="11121887" cy="6346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562056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8875448" y="1663655"/>
            <a:ext cx="2880320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8 000 </a:t>
            </a:r>
            <a:r>
              <a:rPr lang="uk-UA" sz="1600" b="1" dirty="0" err="1">
                <a:solidFill>
                  <a:srgbClr val="002060"/>
                </a:solidFill>
                <a:latin typeface="Corbel"/>
              </a:rPr>
              <a:t>грн</a:t>
            </a:r>
            <a:endParaRPr lang="uk-UA" sz="1600" b="1" dirty="0">
              <a:solidFill>
                <a:srgbClr val="002060"/>
              </a:solidFill>
              <a:latin typeface="Corbel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34011" y="734196"/>
            <a:ext cx="10369151" cy="768085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2133" b="1" dirty="0">
                <a:solidFill>
                  <a:srgbClr val="FF0000"/>
                </a:solidFill>
                <a:latin typeface="Corbel"/>
              </a:rPr>
              <a:t>Пропагування Сокальського краю на території України та за кордоном: культурний розвиток Сокальського краю у 2022 – 2025 роках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76562" y="1663655"/>
            <a:ext cx="6369527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Фестиваль колядок</a:t>
            </a:r>
          </a:p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«Різдво Христове славимо»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39233" y="164638"/>
            <a:ext cx="10866713" cy="416292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2667" b="1" dirty="0">
                <a:solidFill>
                  <a:srgbClr val="FF0000"/>
                </a:solidFill>
                <a:latin typeface="Corbel"/>
              </a:rPr>
              <a:t>ПРОГРАМИ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3111" y="1663655"/>
            <a:ext cx="751140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1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854911" y="2315953"/>
            <a:ext cx="2880320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6 000 </a:t>
            </a:r>
            <a:r>
              <a:rPr lang="uk-UA" sz="1600" b="1" dirty="0" err="1">
                <a:solidFill>
                  <a:srgbClr val="002060"/>
                </a:solidFill>
                <a:latin typeface="Corbel"/>
              </a:rPr>
              <a:t>грн</a:t>
            </a:r>
            <a:endParaRPr lang="uk-UA" sz="1600" b="1" dirty="0">
              <a:solidFill>
                <a:srgbClr val="002060"/>
              </a:solidFill>
              <a:latin typeface="Corbel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76562" y="2315953"/>
            <a:ext cx="6369527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День міста </a:t>
            </a:r>
            <a:r>
              <a:rPr lang="uk-UA" sz="1600" b="1" dirty="0" err="1">
                <a:solidFill>
                  <a:srgbClr val="002060"/>
                </a:solidFill>
                <a:latin typeface="Corbel"/>
              </a:rPr>
              <a:t>Сокаля</a:t>
            </a:r>
            <a:endParaRPr lang="uk-UA" sz="1600" b="1" dirty="0">
              <a:solidFill>
                <a:srgbClr val="002060"/>
              </a:solidFill>
              <a:latin typeface="Corbel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63118" y="2315953"/>
            <a:ext cx="751140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2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830299" y="2947954"/>
            <a:ext cx="2880320" cy="421921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20 000 </a:t>
            </a:r>
            <a:r>
              <a:rPr lang="uk-UA" sz="1600" b="1" dirty="0" err="1">
                <a:solidFill>
                  <a:srgbClr val="002060"/>
                </a:solidFill>
                <a:latin typeface="Corbel"/>
              </a:rPr>
              <a:t>грн</a:t>
            </a:r>
            <a:endParaRPr lang="uk-UA" sz="1600" b="1" dirty="0">
              <a:solidFill>
                <a:srgbClr val="002060"/>
              </a:solidFill>
              <a:latin typeface="Corbel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76559" y="2948947"/>
            <a:ext cx="6369527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День Незалежності України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63115" y="2948947"/>
            <a:ext cx="751140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3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830297" y="3643882"/>
            <a:ext cx="2880320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100 000 </a:t>
            </a:r>
            <a:r>
              <a:rPr lang="uk-UA" sz="1600" b="1" dirty="0" err="1">
                <a:solidFill>
                  <a:srgbClr val="002060"/>
                </a:solidFill>
                <a:latin typeface="Corbel"/>
              </a:rPr>
              <a:t>грн</a:t>
            </a:r>
            <a:endParaRPr lang="uk-UA" sz="1600" b="1" dirty="0">
              <a:solidFill>
                <a:srgbClr val="002060"/>
              </a:solidFill>
              <a:latin typeface="Corbel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076558" y="3643882"/>
            <a:ext cx="6369527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Організація та трансляція культурно-просвітницьких програм «Літературні читання»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63113" y="3643882"/>
            <a:ext cx="751140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4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830297" y="4293097"/>
            <a:ext cx="2880320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20 000 </a:t>
            </a:r>
            <a:r>
              <a:rPr lang="uk-UA" sz="1600" b="1" dirty="0" err="1">
                <a:solidFill>
                  <a:srgbClr val="002060"/>
                </a:solidFill>
                <a:latin typeface="Corbel"/>
              </a:rPr>
              <a:t>грн</a:t>
            </a:r>
            <a:endParaRPr lang="uk-UA" sz="1600" b="1" dirty="0">
              <a:solidFill>
                <a:srgbClr val="002060"/>
              </a:solidFill>
              <a:latin typeface="Corbel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076557" y="4293097"/>
            <a:ext cx="6369527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Свято Миколая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3113" y="4293097"/>
            <a:ext cx="751140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5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38681" y="5156200"/>
            <a:ext cx="10767265" cy="76907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2400" b="1" dirty="0">
                <a:solidFill>
                  <a:srgbClr val="FF0000"/>
                </a:solidFill>
                <a:latin typeface="Corbel"/>
              </a:rPr>
              <a:t>Підтримка діяльності аматорських колективів </a:t>
            </a:r>
            <a:r>
              <a:rPr lang="uk-UA" sz="2400" b="1" dirty="0" err="1">
                <a:solidFill>
                  <a:srgbClr val="FF0000"/>
                </a:solidFill>
                <a:latin typeface="Corbel"/>
              </a:rPr>
              <a:t>Сокальської</a:t>
            </a:r>
            <a:r>
              <a:rPr lang="uk-UA" sz="2400" b="1" dirty="0">
                <a:solidFill>
                  <a:srgbClr val="FF0000"/>
                </a:solidFill>
                <a:latin typeface="Corbel"/>
              </a:rPr>
              <a:t> міської територіальної громади у 2022-2025 роках</a:t>
            </a: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8884679" y="6213310"/>
            <a:ext cx="2880320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>
                <a:solidFill>
                  <a:srgbClr val="002060"/>
                </a:solidFill>
                <a:latin typeface="Corbel"/>
              </a:rPr>
              <a:t>100 </a:t>
            </a:r>
            <a:r>
              <a:rPr lang="uk-UA" sz="1600" b="1" dirty="0">
                <a:solidFill>
                  <a:srgbClr val="002060"/>
                </a:solidFill>
                <a:latin typeface="Corbel"/>
              </a:rPr>
              <a:t>000 </a:t>
            </a:r>
            <a:r>
              <a:rPr lang="uk-UA" sz="1600" b="1" dirty="0" err="1">
                <a:solidFill>
                  <a:srgbClr val="002060"/>
                </a:solidFill>
                <a:latin typeface="Corbel"/>
              </a:rPr>
              <a:t>грн</a:t>
            </a:r>
            <a:endParaRPr lang="uk-UA" sz="1600" b="1" dirty="0">
              <a:solidFill>
                <a:srgbClr val="002060"/>
              </a:solidFill>
              <a:latin typeface="Corbel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130938" y="6213310"/>
            <a:ext cx="6369527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Винагорода для учасників Народного аматорського оркестру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703870" y="6213309"/>
            <a:ext cx="751140" cy="421196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600" b="1" dirty="0">
                <a:solidFill>
                  <a:srgbClr val="002060"/>
                </a:solidFill>
                <a:latin typeface="Corbel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6598941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31371" y="1351674"/>
            <a:ext cx="5952661" cy="541156"/>
          </a:xfrm>
        </p:spPr>
        <p:txBody>
          <a:bodyPr/>
          <a:lstStyle/>
          <a:p>
            <a:pPr algn="ctr"/>
            <a:r>
              <a:rPr lang="uk-UA" dirty="0"/>
              <a:t>КУ «Народний дім»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42536" y="356659"/>
            <a:ext cx="10875264" cy="932645"/>
          </a:xfrm>
        </p:spPr>
        <p:txBody>
          <a:bodyPr/>
          <a:lstStyle/>
          <a:p>
            <a:r>
              <a:rPr lang="uk-UA" sz="4267" dirty="0"/>
              <a:t>Видатки на заклади культури 2024 рік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16937" y="1412777"/>
            <a:ext cx="5712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uk-UA" sz="2400" dirty="0">
                <a:solidFill>
                  <a:srgbClr val="FFFFFF"/>
                </a:solidFill>
                <a:latin typeface="Corbel"/>
              </a:rPr>
              <a:t>КУ «</a:t>
            </a:r>
            <a:r>
              <a:rPr lang="uk-UA" sz="2400" dirty="0" err="1">
                <a:solidFill>
                  <a:srgbClr val="FFFFFF"/>
                </a:solidFill>
                <a:latin typeface="Corbel"/>
              </a:rPr>
              <a:t>Сокальська</a:t>
            </a:r>
            <a:r>
              <a:rPr lang="uk-UA" sz="2400" dirty="0">
                <a:solidFill>
                  <a:srgbClr val="FFFFFF"/>
                </a:solidFill>
                <a:latin typeface="Corbel"/>
              </a:rPr>
              <a:t> публічна бібліотека»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67541" y="2331071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uk-UA" sz="1600" dirty="0">
                <a:solidFill>
                  <a:srgbClr val="FFFFFF"/>
                </a:solidFill>
                <a:latin typeface="Corbel"/>
              </a:rPr>
              <a:t>46 установ закладів культури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60096" y="2084852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uk-UA" sz="1600" dirty="0" err="1">
                <a:solidFill>
                  <a:srgbClr val="FFFFFF"/>
                </a:solidFill>
                <a:latin typeface="Corbel"/>
              </a:rPr>
              <a:t>Сокальська</a:t>
            </a:r>
            <a:r>
              <a:rPr lang="uk-UA" sz="1600" dirty="0">
                <a:solidFill>
                  <a:srgbClr val="FFFFFF"/>
                </a:solidFill>
                <a:latin typeface="Corbel"/>
              </a:rPr>
              <a:t> центральна публічна бібліотека</a:t>
            </a:r>
          </a:p>
          <a:p>
            <a:pPr algn="ctr" defTabSz="1219170"/>
            <a:r>
              <a:rPr lang="uk-UA" sz="1600" dirty="0" err="1">
                <a:solidFill>
                  <a:srgbClr val="FFFFFF"/>
                </a:solidFill>
                <a:latin typeface="Corbel"/>
              </a:rPr>
              <a:t>Сокальська</a:t>
            </a:r>
            <a:r>
              <a:rPr lang="uk-UA" sz="1600" dirty="0">
                <a:solidFill>
                  <a:srgbClr val="FFFFFF"/>
                </a:solidFill>
                <a:latin typeface="Corbel"/>
              </a:rPr>
              <a:t> публічна бібліотека для дітей</a:t>
            </a:r>
          </a:p>
          <a:p>
            <a:pPr algn="ctr" defTabSz="1219170"/>
            <a:r>
              <a:rPr lang="uk-UA" sz="1600" dirty="0">
                <a:solidFill>
                  <a:srgbClr val="FFFFFF"/>
                </a:solidFill>
                <a:latin typeface="Corbel"/>
              </a:rPr>
              <a:t>38 бібліотек-філій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11424" y="3060968"/>
            <a:ext cx="4992555" cy="86641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2400" dirty="0">
                <a:solidFill>
                  <a:srgbClr val="000000"/>
                </a:solidFill>
                <a:latin typeface="Corbel"/>
              </a:rPr>
              <a:t>Загальні видатки:</a:t>
            </a:r>
          </a:p>
          <a:p>
            <a:pPr algn="ctr" defTabSz="1219170"/>
            <a:r>
              <a:rPr lang="uk-UA" sz="2400" b="1" dirty="0">
                <a:solidFill>
                  <a:srgbClr val="000000"/>
                </a:solidFill>
                <a:latin typeface="Corbel"/>
              </a:rPr>
              <a:t>10 299 269 грн.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60096" y="3044957"/>
            <a:ext cx="4992555" cy="86641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2400" dirty="0">
                <a:solidFill>
                  <a:srgbClr val="000000"/>
                </a:solidFill>
                <a:latin typeface="Corbel"/>
              </a:rPr>
              <a:t>Загальні видатки:</a:t>
            </a:r>
          </a:p>
          <a:p>
            <a:pPr algn="ctr" defTabSz="1219170"/>
            <a:r>
              <a:rPr lang="uk-UA" sz="2400" b="1" dirty="0">
                <a:solidFill>
                  <a:srgbClr val="000000"/>
                </a:solidFill>
                <a:latin typeface="Corbel"/>
              </a:rPr>
              <a:t>8 178 803 грн.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3392" y="4722992"/>
            <a:ext cx="2304256" cy="86641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dirty="0">
                <a:solidFill>
                  <a:srgbClr val="000000"/>
                </a:solidFill>
                <a:latin typeface="Corbel"/>
              </a:rPr>
              <a:t>Заробітна плата:</a:t>
            </a:r>
          </a:p>
          <a:p>
            <a:pPr algn="ctr" defTabSz="1219170"/>
            <a:r>
              <a:rPr lang="uk-UA" sz="1867" b="1" dirty="0">
                <a:solidFill>
                  <a:srgbClr val="000000"/>
                </a:solidFill>
                <a:latin typeface="Corbel"/>
              </a:rPr>
              <a:t>7 119 704 грн</a:t>
            </a:r>
            <a:r>
              <a:rPr lang="uk-UA" sz="1600" dirty="0">
                <a:solidFill>
                  <a:srgbClr val="000000"/>
                </a:solidFill>
                <a:latin typeface="Corbel"/>
              </a:rPr>
              <a:t>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55573" y="5792608"/>
            <a:ext cx="2304256" cy="86641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dirty="0">
                <a:solidFill>
                  <a:srgbClr val="000000"/>
                </a:solidFill>
                <a:latin typeface="Corbel"/>
              </a:rPr>
              <a:t>Інші видатки:</a:t>
            </a:r>
          </a:p>
          <a:p>
            <a:pPr algn="ctr" defTabSz="1219170"/>
            <a:r>
              <a:rPr lang="uk-UA" sz="1867" b="1" dirty="0">
                <a:solidFill>
                  <a:srgbClr val="000000"/>
                </a:solidFill>
                <a:latin typeface="Corbel"/>
              </a:rPr>
              <a:t>658 259 грн</a:t>
            </a:r>
            <a:r>
              <a:rPr lang="uk-UA" sz="1867" dirty="0">
                <a:solidFill>
                  <a:srgbClr val="000000"/>
                </a:solidFill>
                <a:latin typeface="Corbel"/>
              </a:rPr>
              <a:t>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91744" y="4740246"/>
            <a:ext cx="2304256" cy="86641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dirty="0">
                <a:solidFill>
                  <a:srgbClr val="000000"/>
                </a:solidFill>
                <a:latin typeface="Corbel"/>
              </a:rPr>
              <a:t>Енергоносії:</a:t>
            </a:r>
          </a:p>
          <a:p>
            <a:pPr algn="ctr" defTabSz="1219170"/>
            <a:r>
              <a:rPr lang="uk-UA" sz="1867" b="1" dirty="0">
                <a:solidFill>
                  <a:srgbClr val="000000"/>
                </a:solidFill>
                <a:latin typeface="Corbel"/>
              </a:rPr>
              <a:t>911 941грн</a:t>
            </a:r>
            <a:r>
              <a:rPr lang="uk-UA" sz="1867" dirty="0">
                <a:solidFill>
                  <a:srgbClr val="000000"/>
                </a:solidFill>
                <a:latin typeface="Corbel"/>
              </a:rPr>
              <a:t>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675464" y="4722990"/>
            <a:ext cx="2304256" cy="86641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dirty="0">
                <a:solidFill>
                  <a:srgbClr val="000000"/>
                </a:solidFill>
                <a:latin typeface="Corbel"/>
              </a:rPr>
              <a:t>Енергоносії:</a:t>
            </a:r>
          </a:p>
          <a:p>
            <a:pPr algn="ctr" defTabSz="1219170"/>
            <a:r>
              <a:rPr lang="uk-UA" sz="1867" b="1" dirty="0">
                <a:solidFill>
                  <a:srgbClr val="000000"/>
                </a:solidFill>
                <a:latin typeface="Corbel"/>
              </a:rPr>
              <a:t>505 739 грн</a:t>
            </a:r>
            <a:r>
              <a:rPr lang="uk-UA" sz="1867" dirty="0">
                <a:solidFill>
                  <a:srgbClr val="000000"/>
                </a:solidFill>
                <a:latin typeface="Corbel"/>
              </a:rPr>
              <a:t>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72064" y="4740246"/>
            <a:ext cx="2304256" cy="86641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dirty="0">
                <a:solidFill>
                  <a:srgbClr val="000000"/>
                </a:solidFill>
                <a:latin typeface="Corbel"/>
              </a:rPr>
              <a:t>Заробітна плата:</a:t>
            </a:r>
          </a:p>
          <a:p>
            <a:pPr algn="ctr" defTabSz="1219170"/>
            <a:r>
              <a:rPr lang="uk-UA" sz="1867" b="1" dirty="0">
                <a:solidFill>
                  <a:srgbClr val="000000"/>
                </a:solidFill>
                <a:latin typeface="Corbel"/>
              </a:rPr>
              <a:t>5 884 860 грн</a:t>
            </a:r>
            <a:r>
              <a:rPr lang="uk-UA" sz="2133" dirty="0">
                <a:solidFill>
                  <a:srgbClr val="000000"/>
                </a:solidFill>
                <a:latin typeface="Corbel"/>
              </a:rPr>
              <a:t>.</a:t>
            </a:r>
          </a:p>
        </p:txBody>
      </p:sp>
      <p:sp>
        <p:nvSpPr>
          <p:cNvPr id="15" name="Стрелка вниз 14"/>
          <p:cNvSpPr/>
          <p:nvPr/>
        </p:nvSpPr>
        <p:spPr>
          <a:xfrm>
            <a:off x="3144344" y="4181520"/>
            <a:ext cx="323088" cy="130454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FFFFFF"/>
              </a:solidFill>
              <a:latin typeface="Corbel"/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8670531">
            <a:off x="4775575" y="4021725"/>
            <a:ext cx="323088" cy="719897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FFFFFF"/>
              </a:solidFill>
              <a:latin typeface="Corbel"/>
            </a:endParaRPr>
          </a:p>
        </p:txBody>
      </p:sp>
      <p:sp>
        <p:nvSpPr>
          <p:cNvPr id="17" name="Стрелка вниз 16"/>
          <p:cNvSpPr/>
          <p:nvPr/>
        </p:nvSpPr>
        <p:spPr>
          <a:xfrm rot="18670531">
            <a:off x="10651131" y="4000789"/>
            <a:ext cx="323088" cy="719897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FFFFFF"/>
              </a:solidFill>
              <a:latin typeface="Corbel"/>
            </a:endParaRPr>
          </a:p>
        </p:txBody>
      </p:sp>
      <p:sp>
        <p:nvSpPr>
          <p:cNvPr id="18" name="Стрелка вниз 17"/>
          <p:cNvSpPr/>
          <p:nvPr/>
        </p:nvSpPr>
        <p:spPr>
          <a:xfrm rot="2850635">
            <a:off x="1613976" y="4007486"/>
            <a:ext cx="323088" cy="719897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FFFFFF"/>
              </a:solidFill>
              <a:latin typeface="Corbel"/>
            </a:endParaRPr>
          </a:p>
        </p:txBody>
      </p:sp>
      <p:sp>
        <p:nvSpPr>
          <p:cNvPr id="19" name="Стрелка вниз 18"/>
          <p:cNvSpPr/>
          <p:nvPr/>
        </p:nvSpPr>
        <p:spPr>
          <a:xfrm rot="2850635">
            <a:off x="7662649" y="4004470"/>
            <a:ext cx="323088" cy="719897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FFFFFF"/>
              </a:solidFill>
              <a:latin typeface="Corbel"/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9211835" y="4181520"/>
            <a:ext cx="323088" cy="130454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uk-UA" sz="2400">
              <a:solidFill>
                <a:srgbClr val="FFFFFF"/>
              </a:solidFill>
              <a:latin typeface="Corbel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256240" y="5792606"/>
            <a:ext cx="2304256" cy="86641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uk-UA" sz="1867" dirty="0">
                <a:solidFill>
                  <a:srgbClr val="000000"/>
                </a:solidFill>
                <a:latin typeface="Corbel"/>
              </a:rPr>
              <a:t>Інші видатки:</a:t>
            </a:r>
          </a:p>
          <a:p>
            <a:pPr algn="ctr" defTabSz="1219170"/>
            <a:r>
              <a:rPr lang="uk-UA" sz="1867" b="1" dirty="0">
                <a:solidFill>
                  <a:srgbClr val="000000"/>
                </a:solidFill>
                <a:latin typeface="Corbel"/>
              </a:rPr>
              <a:t>428 866 грн</a:t>
            </a:r>
            <a:r>
              <a:rPr lang="uk-UA" sz="1867" dirty="0">
                <a:solidFill>
                  <a:srgbClr val="000000"/>
                </a:solidFill>
                <a:latin typeface="Corbe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951411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667" spc="0" dirty="0">
                <a:latin typeface="Arial" pitchFamily="34" charset="0"/>
                <a:cs typeface="Arial" pitchFamily="34" charset="0"/>
              </a:rPr>
              <a:t>Перспективи розвитку культури </a:t>
            </a:r>
            <a:r>
              <a:rPr lang="uk-UA" sz="2667" spc="0" dirty="0" err="1">
                <a:latin typeface="Arial" pitchFamily="34" charset="0"/>
                <a:cs typeface="Arial" pitchFamily="34" charset="0"/>
              </a:rPr>
              <a:t>Сокальської</a:t>
            </a:r>
            <a:r>
              <a:rPr lang="uk-UA" sz="2667" spc="0" dirty="0">
                <a:latin typeface="Arial" pitchFamily="34" charset="0"/>
                <a:cs typeface="Arial" pitchFamily="34" charset="0"/>
              </a:rPr>
              <a:t> громади у 2025 році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7381" y="1604798"/>
            <a:ext cx="1166461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об’єднання КУ Народних домів в центральну систему клубних закладів;</a:t>
            </a:r>
          </a:p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оновлення,покращення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матеріально-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технічної бази;</a:t>
            </a:r>
          </a:p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підтримка аматорських та хореографічних колективів.  </a:t>
            </a:r>
          </a:p>
          <a:p>
            <a:pPr defTabSz="1219170"/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-запровадження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культурно-дозвілевих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програм на базі культурних закладів;</a:t>
            </a:r>
          </a:p>
          <a:p>
            <a:pPr defTabSz="1219170"/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-залучення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студентів творчих спеціальностей до практики у закладах культури, організації літніх шкіл та таборів;</a:t>
            </a:r>
          </a:p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створення культурно-дозвільних  центрів;</a:t>
            </a:r>
          </a:p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видання книг краєзнавчого характеру «Адміністративний устрій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Сокальщини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в 14-21 століттях», «Вулицями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Сокаля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»;  </a:t>
            </a:r>
          </a:p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оновлення та проведення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квестів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; </a:t>
            </a:r>
          </a:p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висвітлення в ЗМІ про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туристично-приваблеві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місця, історичні пам’ятки територіальної громади;</a:t>
            </a:r>
          </a:p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заміну електропроводки в відділі культури та закладах культури,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вул.Шептицького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та на території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Сокальської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територіальної громади;</a:t>
            </a:r>
          </a:p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капітальний ремонт санвузла з доступом для людей інвалідів в КУ « Публічна центральна бібліотека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Сокальської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міської ради Львівської області», площа Січових Стрільців;</a:t>
            </a:r>
          </a:p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поточний ремонт даху та приміщення відділу культури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Сокальської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міської ради,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вул.Шептицького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defTabSz="1219170"/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-придбання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та встановлення віконних конструкцій в КУ «Народний дім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с.Забужжя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»;</a:t>
            </a:r>
          </a:p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перекриття даху КУ «Народний дім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с.Войславичі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» ;</a:t>
            </a:r>
          </a:p>
          <a:p>
            <a:pPr defTabSz="1219170"/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-капітальний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ремонт приміщення КУ «Публічна центральна бібліотека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Сокальської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міської ради Львівської області, пл. Січових Стрільців;</a:t>
            </a:r>
          </a:p>
          <a:p>
            <a:pPr defTabSz="1219170"/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- капітальний ремонт приміщення КУ «Народний дім м.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Сокаль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»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Сокальської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міської ради Львівської області, </a:t>
            </a:r>
            <a:r>
              <a:rPr lang="uk-UA" sz="16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вул.Шептицького</a:t>
            </a:r>
            <a:r>
              <a:rPr lang="uk-UA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.                    </a:t>
            </a:r>
          </a:p>
          <a:p>
            <a:pPr defTabSz="1219170"/>
            <a:endParaRPr lang="uk-UA" sz="16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36741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/>
              <a:t>СОЦІАЛЬНИЙ ЗАХИСТ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4800" dirty="0"/>
              <a:t>2024 рік</a:t>
            </a:r>
          </a:p>
        </p:txBody>
      </p:sp>
    </p:spTree>
    <p:extLst>
      <p:ext uri="{BB962C8B-B14F-4D97-AF65-F5344CB8AC3E}">
        <p14:creationId xmlns:p14="http://schemas.microsoft.com/office/powerpoint/2010/main" val="114292851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СТРУКТУРА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31504" y="1628801"/>
          <a:ext cx="892899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691070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579296" cy="994122"/>
          </a:xfrm>
        </p:spPr>
        <p:txBody>
          <a:bodyPr>
            <a:normAutofit/>
          </a:bodyPr>
          <a:lstStyle/>
          <a:p>
            <a:r>
              <a:rPr lang="uk-UA" dirty="0"/>
              <a:t>Охоплено соціальними послугами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81200" y="1600201"/>
          <a:ext cx="850728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175226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579296" cy="994122"/>
          </a:xfrm>
        </p:spPr>
        <p:txBody>
          <a:bodyPr>
            <a:normAutofit/>
          </a:bodyPr>
          <a:lstStyle/>
          <a:p>
            <a:r>
              <a:rPr lang="uk-UA" dirty="0"/>
              <a:t>Охоплено соціальними послугами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81200" y="1412776"/>
          <a:ext cx="850728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953711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Підтримка сімей СЖО</a:t>
            </a:r>
            <a:endParaRPr lang="uk-UA" dirty="0"/>
          </a:p>
        </p:txBody>
      </p:sp>
      <p:pic>
        <p:nvPicPr>
          <p:cNvPr id="1026" name="Picture 2" descr="C:\Users\Admin\Downloads\1741851851702.jpg"/>
          <p:cNvPicPr>
            <a:picLocks noChangeAspect="1" noChangeArrowheads="1"/>
          </p:cNvPicPr>
          <p:nvPr/>
        </p:nvPicPr>
        <p:blipFill>
          <a:blip r:embed="rId2" cstate="print"/>
          <a:srcRect l="30601"/>
          <a:stretch>
            <a:fillRect/>
          </a:stretch>
        </p:blipFill>
        <p:spPr bwMode="auto">
          <a:xfrm>
            <a:off x="8880309" y="620688"/>
            <a:ext cx="3048339" cy="4392488"/>
          </a:xfrm>
          <a:prstGeom prst="rect">
            <a:avLst/>
          </a:prstGeom>
          <a:noFill/>
        </p:spPr>
      </p:pic>
      <p:pic>
        <p:nvPicPr>
          <p:cNvPr id="1028" name="Picture 4" descr="C:\Users\Admin\Downloads\фото Миколай.jpg"/>
          <p:cNvPicPr>
            <a:picLocks noChangeAspect="1" noChangeArrowheads="1"/>
          </p:cNvPicPr>
          <p:nvPr/>
        </p:nvPicPr>
        <p:blipFill>
          <a:blip r:embed="rId3" cstate="print"/>
          <a:srcRect l="11228"/>
          <a:stretch>
            <a:fillRect/>
          </a:stretch>
        </p:blipFill>
        <p:spPr bwMode="auto">
          <a:xfrm>
            <a:off x="5039883" y="1556792"/>
            <a:ext cx="3899312" cy="4392488"/>
          </a:xfrm>
          <a:prstGeom prst="rect">
            <a:avLst/>
          </a:prstGeom>
          <a:noFill/>
        </p:spPr>
      </p:pic>
      <p:pic>
        <p:nvPicPr>
          <p:cNvPr id="1030" name="Picture 6" descr="C:\Users\Admin\Downloads\фото шкільний портфелик.jpg"/>
          <p:cNvPicPr>
            <a:picLocks noChangeAspect="1" noChangeArrowheads="1"/>
          </p:cNvPicPr>
          <p:nvPr/>
        </p:nvPicPr>
        <p:blipFill>
          <a:blip r:embed="rId4" cstate="print"/>
          <a:srcRect l="5216" r="17875"/>
          <a:stretch>
            <a:fillRect/>
          </a:stretch>
        </p:blipFill>
        <p:spPr bwMode="auto">
          <a:xfrm>
            <a:off x="335360" y="2060848"/>
            <a:ext cx="4945227" cy="36168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uk-UA" dirty="0"/>
              <a:t>Запровадження нові соціальні послуги в 2024 році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5662917"/>
              </p:ext>
            </p:extLst>
          </p:nvPr>
        </p:nvGraphicFramePr>
        <p:xfrm>
          <a:off x="1775520" y="1600201"/>
          <a:ext cx="864096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928612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20250313_094358.jpg"/>
          <p:cNvPicPr>
            <a:picLocks noChangeAspect="1" noChangeArrowheads="1"/>
          </p:cNvPicPr>
          <p:nvPr/>
        </p:nvPicPr>
        <p:blipFill>
          <a:blip r:embed="rId2" cstate="print"/>
          <a:srcRect l="12189" r="12240"/>
          <a:stretch>
            <a:fillRect/>
          </a:stretch>
        </p:blipFill>
        <p:spPr bwMode="auto">
          <a:xfrm rot="5400000">
            <a:off x="259463" y="2448780"/>
            <a:ext cx="4464495" cy="354461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23392" y="260648"/>
            <a:ext cx="11233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24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Відділення «Денний центр соціально-психологічної допомоги особам, які постраждали від домашнього насильства та/або насильства за ознакою статі, з кризовою кімнатою»</a:t>
            </a:r>
            <a:endParaRPr lang="uk-UA" sz="2400" b="1" dirty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Admin\Downloads\20250313_094630.jpg"/>
          <p:cNvPicPr>
            <a:picLocks noChangeAspect="1" noChangeArrowheads="1"/>
          </p:cNvPicPr>
          <p:nvPr/>
        </p:nvPicPr>
        <p:blipFill>
          <a:blip r:embed="rId3" cstate="print"/>
          <a:srcRect r="27886" b="11268"/>
          <a:stretch>
            <a:fillRect/>
          </a:stretch>
        </p:blipFill>
        <p:spPr bwMode="auto">
          <a:xfrm>
            <a:off x="5039883" y="4238328"/>
            <a:ext cx="6308267" cy="2619672"/>
          </a:xfrm>
          <a:prstGeom prst="rect">
            <a:avLst/>
          </a:prstGeom>
          <a:noFill/>
        </p:spPr>
      </p:pic>
      <p:pic>
        <p:nvPicPr>
          <p:cNvPr id="1030" name="Picture 6" descr="C:\Users\Admin\Downloads\20250313_0938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9830" y="1628801"/>
            <a:ext cx="7306373" cy="2465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61" y="387625"/>
            <a:ext cx="11410122" cy="6301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382396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Соціальні виплати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81200" y="1600201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ая выноска 7"/>
          <p:cNvSpPr/>
          <p:nvPr/>
        </p:nvSpPr>
        <p:spPr>
          <a:xfrm>
            <a:off x="3287688" y="6165304"/>
            <a:ext cx="7200800" cy="476672"/>
          </a:xfrm>
          <a:prstGeom prst="wedgeRectCallout">
            <a:avLst>
              <a:gd name="adj1" fmla="val -45259"/>
              <a:gd name="adj2" fmla="val -13839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uk-UA" b="1" dirty="0">
                <a:solidFill>
                  <a:schemeClr val="accent2">
                    <a:lumMod val="75000"/>
                  </a:schemeClr>
                </a:solidFill>
              </a:rPr>
              <a:t>80 % коштів скеровано для військовослужбовців та їх сімей</a:t>
            </a:r>
          </a:p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7120449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Підтримка ветеранів</a:t>
            </a:r>
            <a:endParaRPr lang="uk-UA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81200" y="1600201"/>
          <a:ext cx="836327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74" name="AutoShape 2" descr="Підтримка ветеранів: Забезпечення житлом є пріорітетом для держави |  Коростенська районна державна адміністрація Житомирська область,  Коростенський район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6" name="AutoShape 4" descr="Підтримка ветеранів: Забезпечення житлом є пріорітетом для держави |  Коростенська районна державна адміністрація Житомирська область,  Коростенський район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8" name="AutoShape 6" descr="Підтримка ветеранів: Забезпечення житлом є пріорітетом для держави |  Коростенська районна державна адміністрація Житомирська область,  Коростенський район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0" name="AutoShape 8" descr="Підтримка ветеранів: Забезпечення житлом є пріорітетом для держави |  Коростенська районна державна адміністрація Житомирська область,  Коростенський район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4" name="AutoShape 12" descr="Підтримка ветеранів і ветеранок на підприємствах: досвід Ferrexpo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7054154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507288" cy="1143000"/>
          </a:xfrm>
        </p:spPr>
        <p:txBody>
          <a:bodyPr>
            <a:normAutofit/>
          </a:bodyPr>
          <a:lstStyle/>
          <a:p>
            <a:r>
              <a:rPr lang="uk-UA" dirty="0"/>
              <a:t>Фінансова підтримка ветеранів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81200" y="1600201"/>
          <a:ext cx="857929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76469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Підтримка ВПО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84032" y="188640"/>
            <a:ext cx="3960440" cy="2232248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Прямоугольник 7"/>
          <p:cNvSpPr/>
          <p:nvPr/>
        </p:nvSpPr>
        <p:spPr>
          <a:xfrm>
            <a:off x="1703512" y="1412776"/>
            <a:ext cx="4536504" cy="3168352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dirty="0">
                <a:solidFill>
                  <a:schemeClr val="bg1"/>
                </a:solidFill>
              </a:rPr>
              <a:t>Всього проживають – </a:t>
            </a:r>
            <a:r>
              <a:rPr lang="uk-UA" sz="2400" b="1" dirty="0">
                <a:solidFill>
                  <a:schemeClr val="bg1"/>
                </a:solidFill>
              </a:rPr>
              <a:t>858 осіб </a:t>
            </a:r>
            <a:r>
              <a:rPr lang="uk-UA" sz="2400" dirty="0">
                <a:solidFill>
                  <a:schemeClr val="bg1"/>
                </a:solidFill>
              </a:rPr>
              <a:t>- приватний сектор – 703 осіб; - державних/комунальних установах - 157 осіб.</a:t>
            </a:r>
          </a:p>
          <a:p>
            <a:pPr algn="ctr"/>
            <a:endParaRPr lang="uk-UA" sz="2400" dirty="0">
              <a:solidFill>
                <a:schemeClr val="bg1"/>
              </a:solidFill>
            </a:endParaRPr>
          </a:p>
          <a:p>
            <a:pPr algn="ctr"/>
            <a:r>
              <a:rPr lang="uk-UA" sz="2400" dirty="0">
                <a:solidFill>
                  <a:schemeClr val="bg1"/>
                </a:solidFill>
              </a:rPr>
              <a:t>Отримали прихистила з початку війни – </a:t>
            </a:r>
            <a:r>
              <a:rPr lang="uk-UA" sz="2400" b="1" dirty="0">
                <a:solidFill>
                  <a:schemeClr val="bg1"/>
                </a:solidFill>
              </a:rPr>
              <a:t>6659 осіб. 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6744072" y="2708920"/>
            <a:ext cx="3744416" cy="2016224"/>
          </a:xfrm>
          <a:prstGeom prst="wedgeRectCallout">
            <a:avLst>
              <a:gd name="adj1" fmla="val -87983"/>
              <a:gd name="adj2" fmla="val -6773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bg1"/>
                </a:solidFill>
              </a:rPr>
              <a:t>Виплачено грошову компенсацію власникам житлових приміщень </a:t>
            </a:r>
          </a:p>
          <a:p>
            <a:pPr algn="ctr"/>
            <a:r>
              <a:rPr lang="uk-UA" sz="2400" b="1" dirty="0">
                <a:solidFill>
                  <a:schemeClr val="bg1"/>
                </a:solidFill>
              </a:rPr>
              <a:t>- 677,4 тис. грн.</a:t>
            </a: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6672064" y="5301208"/>
            <a:ext cx="3744416" cy="1080120"/>
          </a:xfrm>
          <a:prstGeom prst="wedgeRectCallout">
            <a:avLst>
              <a:gd name="adj1" fmla="val -90980"/>
              <a:gd name="adj2" fmla="val -26973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bg1"/>
                </a:solidFill>
              </a:rPr>
              <a:t>Виплачено грошову компенсацію закладам</a:t>
            </a:r>
            <a:r>
              <a:rPr lang="uk-UA" sz="2400" b="1" dirty="0">
                <a:solidFill>
                  <a:schemeClr val="bg1"/>
                </a:solidFill>
              </a:rPr>
              <a:t> - 783,2 тис. грн.</a:t>
            </a:r>
          </a:p>
        </p:txBody>
      </p:sp>
    </p:spTree>
    <p:extLst>
      <p:ext uri="{BB962C8B-B14F-4D97-AF65-F5344CB8AC3E}">
        <p14:creationId xmlns:p14="http://schemas.microsoft.com/office/powerpoint/2010/main" val="6536982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91264" cy="1143000"/>
          </a:xfrm>
        </p:spPr>
        <p:txBody>
          <a:bodyPr>
            <a:normAutofit/>
          </a:bodyPr>
          <a:lstStyle/>
          <a:p>
            <a:r>
              <a:rPr lang="uk-UA" b="1" dirty="0"/>
              <a:t>СОЦІАЛЬНИЙ ЗАХИСТ ДІТЕЙ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1340768"/>
            <a:ext cx="8507288" cy="5400600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uk-UA" sz="33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ПЕРЕБУВАЮТЬ НА ОБЛІКУ:</a:t>
            </a:r>
          </a:p>
          <a:p>
            <a:pPr algn="just"/>
            <a:r>
              <a:rPr lang="uk-UA" sz="4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48</a:t>
            </a:r>
            <a:r>
              <a:rPr lang="uk-UA" sz="33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дітей-сиріт та дітей, позбавлених батьківського піклування;</a:t>
            </a:r>
          </a:p>
          <a:p>
            <a:pPr lvl="0" algn="just"/>
            <a:r>
              <a:rPr lang="uk-UA" sz="4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uk-UA" sz="33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дітей, які перебувають у складних життєвих обставинах.</a:t>
            </a:r>
          </a:p>
          <a:p>
            <a:pPr lvl="0" algn="just">
              <a:buNone/>
            </a:pPr>
            <a:r>
              <a:rPr lang="uk-UA" sz="3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ФУНКЦІОНУЄ:</a:t>
            </a:r>
          </a:p>
          <a:p>
            <a:pPr algn="just"/>
            <a:r>
              <a:rPr lang="uk-UA" sz="4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uk-UA" sz="3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3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сімей опікунів, піклувальників, в яких проживає </a:t>
            </a:r>
            <a:r>
              <a:rPr lang="uk-UA" sz="3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33</a:t>
            </a:r>
            <a:r>
              <a:rPr lang="uk-UA" sz="33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дітей-сиріт, дітей, позбавлених батьківського піклування;</a:t>
            </a:r>
          </a:p>
          <a:p>
            <a:pPr algn="just"/>
            <a:r>
              <a:rPr lang="uk-UA" sz="4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3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прийомних сім’ї, в яких виховується </a:t>
            </a:r>
            <a:r>
              <a:rPr lang="uk-UA" sz="3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3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дітей-сиріт, а також </a:t>
            </a:r>
            <a:r>
              <a:rPr lang="uk-UA" sz="3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33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особа з їх числа;</a:t>
            </a:r>
          </a:p>
          <a:p>
            <a:pPr algn="just"/>
            <a:r>
              <a:rPr lang="uk-UA" sz="4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33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сім’я патронатного вихователя в якій проживає </a:t>
            </a:r>
            <a:r>
              <a:rPr lang="uk-UA" sz="3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33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дитина, позбавлена батьківського піклування.</a:t>
            </a:r>
          </a:p>
          <a:p>
            <a:pPr lvl="0">
              <a:buNone/>
            </a:pPr>
            <a:endParaRPr lang="uk-UA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/>
          </a:p>
          <a:p>
            <a:pPr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9924983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ПРОФІЛАКТИЧНА РОБОТА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47528" y="1340768"/>
            <a:ext cx="8640960" cy="5400600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даному напрямку здійснено:</a:t>
            </a:r>
          </a:p>
          <a:p>
            <a:pPr algn="just"/>
            <a:r>
              <a:rPr lang="uk-UA" sz="3600" b="1" u="sng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75 виїздів 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сім’ї, які опинилися у складних життєвих обставинах, за результатом чого </a:t>
            </a:r>
            <a:r>
              <a:rPr lang="uk-UA" sz="3600" b="1" u="sng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попереджено 50 батьків 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 відповідальність за не турботливе ставлення до дітей, </a:t>
            </a:r>
            <a:r>
              <a:rPr lang="uk-UA" sz="3600" b="1" u="sng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ініційовано притягнення до відповідальності 10 батьків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Проведено </a:t>
            </a:r>
            <a:r>
              <a:rPr lang="uk-UA" sz="3600" b="1" u="sng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9 лекцій</a:t>
            </a:r>
            <a:r>
              <a:rPr lang="uk-UA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дітьми в навчальних закладах громади, </a:t>
            </a:r>
            <a:r>
              <a:rPr lang="uk-UA" sz="3600" b="1" u="sng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75 профілактичних бесід</a:t>
            </a:r>
            <a:r>
              <a:rPr lang="uk-UA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батьками та дітьми щодо протиправної поведінки та недопущення вчинення насильства, ведення здорового способу життя та </a:t>
            </a:r>
            <a:r>
              <a:rPr lang="uk-UA" sz="3600" b="1" u="sng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5 бесід 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дітьми, яких притягнуто до адміністративної відповідальності за протиправні діяння.</a:t>
            </a:r>
          </a:p>
          <a:p>
            <a:pPr algn="just"/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Опрацьовано </a:t>
            </a:r>
            <a:r>
              <a:rPr lang="uk-UA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звернень щодо вчинення домашнього насильства в присутності дітей. </a:t>
            </a:r>
            <a:r>
              <a:rPr lang="uk-UA" sz="3600" b="1" u="sng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14 дітей було взято на облік дітей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які перебувають в складних життєвих обставинах, як такі, що зазнали домашнього насильства.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528640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274638"/>
            <a:ext cx="8892480" cy="1143000"/>
          </a:xfrm>
        </p:spPr>
        <p:txBody>
          <a:bodyPr>
            <a:noAutofit/>
          </a:bodyPr>
          <a:lstStyle/>
          <a:p>
            <a:r>
              <a:rPr lang="uk-UA" sz="2800" b="1" dirty="0"/>
              <a:t>ЗАХИСТ ДІТЕЙ-СИРІТ ТА ДІТЕЙ, ПОЗБАВЛЕНИХ БАТЬКІВСЬКОГО ПІКЛУВАННЯ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1600200"/>
            <a:ext cx="8507288" cy="514116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ПРОВЕДЕНА РОБОТА:</a:t>
            </a:r>
          </a:p>
          <a:p>
            <a:pPr algn="just"/>
            <a:r>
              <a:rPr lang="uk-UA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3 -</a:t>
            </a:r>
            <a:r>
              <a:rPr lang="uk-UA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дітей, позбавлених батьківського піклування було влаштовано у прийомну сім’ю;</a:t>
            </a:r>
          </a:p>
          <a:p>
            <a:pPr algn="just"/>
            <a:r>
              <a:rPr lang="uk-UA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5 - </a:t>
            </a:r>
            <a:r>
              <a:rPr lang="uk-UA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дітей-сиріт, дітей, позбавлених батьківського піклування влаштовано під опіку, піклування громадян;</a:t>
            </a:r>
          </a:p>
          <a:p>
            <a:pPr algn="just"/>
            <a:r>
              <a:rPr lang="uk-UA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1 -</a:t>
            </a:r>
            <a:r>
              <a:rPr lang="uk-UA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дитина влаштована у сім’ю патронатного вихователя;</a:t>
            </a:r>
          </a:p>
          <a:p>
            <a:pPr algn="just"/>
            <a:r>
              <a:rPr lang="uk-UA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1 -</a:t>
            </a:r>
            <a:r>
              <a:rPr lang="uk-UA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дитина усиновлена.</a:t>
            </a:r>
          </a:p>
          <a:p>
            <a:pPr algn="just">
              <a:buNone/>
            </a:pPr>
            <a:r>
              <a:rPr lang="uk-UA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Станом на 01 січня 2025 року жодна дитина громади не перебуває в </a:t>
            </a:r>
            <a:r>
              <a:rPr lang="uk-UA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інтернатному</a:t>
            </a:r>
            <a:r>
              <a:rPr lang="uk-UA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закладі</a:t>
            </a:r>
            <a:r>
              <a:rPr lang="uk-UA" sz="2800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42838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3520" y="267438"/>
            <a:ext cx="8892480" cy="1143000"/>
          </a:xfrm>
        </p:spPr>
        <p:txBody>
          <a:bodyPr>
            <a:noAutofit/>
          </a:bodyPr>
          <a:lstStyle/>
          <a:p>
            <a:r>
              <a:rPr lang="uk-UA" sz="6600" b="1" dirty="0"/>
              <a:t>ЦНАП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4136" y="1539026"/>
            <a:ext cx="6565910" cy="4636394"/>
          </a:xfrm>
        </p:spPr>
        <p:txBody>
          <a:bodyPr>
            <a:noAutofit/>
          </a:bodyPr>
          <a:lstStyle/>
          <a:p>
            <a:pPr marL="36576" indent="0">
              <a:buNone/>
            </a:pPr>
            <a:r>
              <a:rPr lang="uk-UA" sz="1600" dirty="0"/>
              <a:t>За 12-ть місяців 2024 року працівниками відділу «ЦНАП» надано 16139 адміністративних послуг. </a:t>
            </a:r>
          </a:p>
          <a:p>
            <a:pPr marL="36576" indent="0">
              <a:buNone/>
            </a:pPr>
            <a:r>
              <a:rPr lang="uk-UA" sz="1600" dirty="0"/>
              <a:t>Реєстраційні послуги  всього - 4345 од.:</a:t>
            </a:r>
          </a:p>
          <a:p>
            <a:pPr marL="36576" indent="0">
              <a:buNone/>
            </a:pPr>
            <a:r>
              <a:rPr lang="uk-UA" sz="1600" dirty="0"/>
              <a:t>державна реєстрація речових прав на нерухоме майно - 3959 од.</a:t>
            </a:r>
          </a:p>
          <a:p>
            <a:pPr marL="36576" indent="0">
              <a:buNone/>
            </a:pPr>
            <a:r>
              <a:rPr lang="uk-UA" sz="1600" dirty="0"/>
              <a:t>державна реєстрація бізнесу - 386 од. </a:t>
            </a:r>
          </a:p>
          <a:p>
            <a:pPr marL="36576" indent="0">
              <a:buNone/>
            </a:pPr>
            <a:r>
              <a:rPr lang="uk-UA" sz="1600" dirty="0"/>
              <a:t>Соціальні послуги всього - 2276 од.</a:t>
            </a:r>
          </a:p>
          <a:p>
            <a:pPr marL="36576" indent="0">
              <a:buNone/>
            </a:pPr>
            <a:r>
              <a:rPr lang="uk-UA" sz="1600" dirty="0"/>
              <a:t> допомог - 1041 од., пільг - 307 од., субсидій - 724 од., довідок ВПО - 204 од. </a:t>
            </a:r>
          </a:p>
          <a:p>
            <a:pPr marL="36576" indent="0">
              <a:buNone/>
            </a:pPr>
            <a:r>
              <a:rPr lang="uk-UA" sz="1600" dirty="0"/>
              <a:t> Послуги реєстрації / зняття  з  реєстрації  місця  проживання  особи - 5796 од.</a:t>
            </a:r>
          </a:p>
          <a:p>
            <a:pPr marL="36576" indent="0">
              <a:buNone/>
            </a:pPr>
            <a:r>
              <a:rPr lang="uk-UA" sz="1600" dirty="0"/>
              <a:t> Паспортні послуги - 1488 од. </a:t>
            </a:r>
          </a:p>
          <a:p>
            <a:pPr marL="36576" indent="0">
              <a:buNone/>
            </a:pPr>
            <a:r>
              <a:rPr lang="uk-UA" sz="1600" dirty="0"/>
              <a:t> Послуги архітектури та містобудування -</a:t>
            </a:r>
            <a:r>
              <a:rPr lang="uk-UA" dirty="0"/>
              <a:t> </a:t>
            </a:r>
            <a:r>
              <a:rPr lang="uk-UA" sz="1600" dirty="0"/>
              <a:t>191 од.</a:t>
            </a:r>
          </a:p>
          <a:p>
            <a:pPr marL="36576" indent="0">
              <a:buNone/>
            </a:pPr>
            <a:r>
              <a:rPr lang="uk-UA" sz="1600" dirty="0"/>
              <a:t> Земельні послуги - 349 од.</a:t>
            </a:r>
          </a:p>
          <a:p>
            <a:pPr marL="36576" indent="0">
              <a:buNone/>
            </a:pPr>
            <a:r>
              <a:rPr lang="uk-UA" sz="1600" dirty="0"/>
              <a:t> Послуги з реєстрації актів цивільного стану (народження, смерть, шлюб) - 1670 од.</a:t>
            </a:r>
          </a:p>
          <a:p>
            <a:pPr marL="36576" indent="0" algn="just">
              <a:buNone/>
            </a:pP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963DC8-ED19-4B21-B9EA-C068DDB4B8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947" y="421985"/>
            <a:ext cx="3891566" cy="29186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193CFB-08A0-4B0D-AECA-CB38B11A8F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947" y="3742746"/>
            <a:ext cx="3844345" cy="2567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28006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9600" y="173838"/>
            <a:ext cx="10526400" cy="1143000"/>
          </a:xfrm>
        </p:spPr>
        <p:txBody>
          <a:bodyPr>
            <a:noAutofit/>
          </a:bodyPr>
          <a:lstStyle/>
          <a:p>
            <a:r>
              <a:rPr lang="uk-UA" sz="5400" b="1" dirty="0"/>
              <a:t>Основні завдання на 2025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2400" y="1072038"/>
            <a:ext cx="11419200" cy="4594362"/>
          </a:xfrm>
        </p:spPr>
        <p:txBody>
          <a:bodyPr>
            <a:noAutofit/>
          </a:bodyPr>
          <a:lstStyle/>
          <a:p>
            <a:pPr lvl="0"/>
            <a:r>
              <a:rPr lang="uk-UA" sz="1600" dirty="0"/>
              <a:t>Виділення коштів на підтримку ЗСУ</a:t>
            </a:r>
          </a:p>
          <a:p>
            <a:pPr lvl="0"/>
            <a:endParaRPr lang="uk-UA" sz="1600" dirty="0"/>
          </a:p>
          <a:p>
            <a:pPr lvl="0"/>
            <a:r>
              <a:rPr lang="uk-UA" sz="1600" dirty="0"/>
              <a:t>Залучення інвестицій та збільшення надходжень до бюджету територіальної громади. </a:t>
            </a:r>
          </a:p>
          <a:p>
            <a:pPr lvl="0"/>
            <a:endParaRPr lang="en-US" sz="1600" dirty="0"/>
          </a:p>
          <a:p>
            <a:pPr lvl="0"/>
            <a:r>
              <a:rPr lang="uk-UA" sz="1600" dirty="0"/>
              <a:t>Завершення робіт по реконструкції мостового переходу через річку Західний Буг в м. Сокаль.</a:t>
            </a:r>
          </a:p>
          <a:p>
            <a:r>
              <a:rPr lang="uk-UA" sz="1600" dirty="0"/>
              <a:t> </a:t>
            </a:r>
          </a:p>
          <a:p>
            <a:pPr lvl="0"/>
            <a:r>
              <a:rPr lang="uk-UA" sz="1600" dirty="0"/>
              <a:t>Продовження робіт по капітальному ремонту КЗСРРЛО ФСК «Сокіл» ( стадіон) по вул. Стуса, 4 в м. Сокаль.</a:t>
            </a:r>
          </a:p>
          <a:p>
            <a:r>
              <a:rPr lang="uk-UA" sz="1600" dirty="0"/>
              <a:t> </a:t>
            </a:r>
          </a:p>
          <a:p>
            <a:pPr lvl="0"/>
            <a:r>
              <a:rPr lang="uk-UA" sz="1600" dirty="0"/>
              <a:t>Реконструкція із заміною існуючого каналізаційного </a:t>
            </a:r>
            <a:r>
              <a:rPr lang="uk-UA" sz="1600" dirty="0" err="1"/>
              <a:t>колектора</a:t>
            </a:r>
            <a:r>
              <a:rPr lang="uk-UA" sz="1600" dirty="0"/>
              <a:t> від КНС № 3 с-ще Жвирка, вул. Івасюка до КНС № 1 по вул. Макаренка (</a:t>
            </a:r>
            <a:r>
              <a:rPr lang="uk-UA" sz="1600" dirty="0" err="1"/>
              <a:t>Франчески</a:t>
            </a:r>
            <a:r>
              <a:rPr lang="uk-UA" sz="1600" dirty="0"/>
              <a:t> </a:t>
            </a:r>
            <a:r>
              <a:rPr lang="uk-UA" sz="1600" dirty="0" err="1"/>
              <a:t>Галамай</a:t>
            </a:r>
            <a:r>
              <a:rPr lang="uk-UA" sz="1600" dirty="0"/>
              <a:t>), 2а в м. Сокаль.</a:t>
            </a:r>
          </a:p>
          <a:p>
            <a:pPr lvl="0"/>
            <a:r>
              <a:rPr lang="uk-UA" sz="1600" dirty="0"/>
              <a:t>Будівництво меморіального комплексу Героїв України біля храму </a:t>
            </a:r>
            <a:r>
              <a:rPr lang="uk-UA" sz="1600" dirty="0" err="1"/>
              <a:t>Св.АП</a:t>
            </a:r>
            <a:r>
              <a:rPr lang="uk-UA" sz="1600" dirty="0"/>
              <a:t>. Петра і Павла.</a:t>
            </a:r>
          </a:p>
          <a:p>
            <a:pPr lvl="0"/>
            <a:r>
              <a:rPr lang="uk-UA" sz="1600" dirty="0"/>
              <a:t>Будівництво каналізаційної мережі по вул. Калнишевського, </a:t>
            </a:r>
            <a:r>
              <a:rPr lang="uk-UA" sz="1600" dirty="0" err="1"/>
              <a:t>П.Сагайдачного</a:t>
            </a:r>
            <a:r>
              <a:rPr lang="uk-UA" sz="1600" dirty="0"/>
              <a:t>, І Сірка, </a:t>
            </a:r>
            <a:r>
              <a:rPr lang="uk-UA" sz="1600" dirty="0" err="1"/>
              <a:t>І.Мазепи</a:t>
            </a:r>
            <a:r>
              <a:rPr lang="uk-UA" sz="1600" dirty="0"/>
              <a:t>, </a:t>
            </a:r>
            <a:r>
              <a:rPr lang="uk-UA" sz="1600" dirty="0" err="1"/>
              <a:t>Мечнікова</a:t>
            </a:r>
            <a:r>
              <a:rPr lang="uk-UA" sz="1600" dirty="0"/>
              <a:t>, </a:t>
            </a:r>
            <a:r>
              <a:rPr lang="uk-UA" sz="1600" dirty="0" err="1"/>
              <a:t>В.Матюка</a:t>
            </a:r>
            <a:r>
              <a:rPr lang="uk-UA" sz="1600" dirty="0"/>
              <a:t>, Гашека, </a:t>
            </a:r>
            <a:r>
              <a:rPr lang="uk-UA" sz="1600" dirty="0" err="1"/>
              <a:t>У.Кармелюка</a:t>
            </a:r>
            <a:r>
              <a:rPr lang="uk-UA" sz="1600" dirty="0"/>
              <a:t>, </a:t>
            </a:r>
            <a:r>
              <a:rPr lang="uk-UA" sz="1600" dirty="0" err="1"/>
              <a:t>С.Морозенка</a:t>
            </a:r>
            <a:r>
              <a:rPr lang="uk-UA" sz="1600" dirty="0"/>
              <a:t>, Винниченка </a:t>
            </a:r>
            <a:r>
              <a:rPr lang="uk-UA" sz="1600" dirty="0" err="1"/>
              <a:t>М.Драгоманова</a:t>
            </a:r>
            <a:r>
              <a:rPr lang="uk-UA" sz="1600" dirty="0"/>
              <a:t>, Тарнавського, </a:t>
            </a:r>
            <a:r>
              <a:rPr lang="uk-UA" sz="1600" dirty="0" err="1"/>
              <a:t>Дишканта</a:t>
            </a:r>
            <a:r>
              <a:rPr lang="uk-UA" sz="1600" dirty="0"/>
              <a:t>, </a:t>
            </a:r>
            <a:r>
              <a:rPr lang="uk-UA" sz="1600" dirty="0" err="1"/>
              <a:t>Курмановича</a:t>
            </a:r>
            <a:r>
              <a:rPr lang="uk-UA" sz="1600" dirty="0"/>
              <a:t>, Союзу Українок, Миру в </a:t>
            </a:r>
            <a:r>
              <a:rPr lang="uk-UA" sz="1600" dirty="0" err="1"/>
              <a:t>м.Сокаль</a:t>
            </a:r>
            <a:r>
              <a:rPr lang="uk-UA" sz="1600" dirty="0"/>
              <a:t>. </a:t>
            </a:r>
          </a:p>
          <a:p>
            <a:pPr lvl="0"/>
            <a:endParaRPr lang="uk-UA" sz="1600" dirty="0"/>
          </a:p>
          <a:p>
            <a:pPr lvl="0"/>
            <a:r>
              <a:rPr lang="uk-UA" sz="1600" dirty="0"/>
              <a:t>Проведення робіт із капітального ремонту автодоріг загального користування Тартаків – </a:t>
            </a:r>
            <a:r>
              <a:rPr lang="uk-UA" sz="1600" dirty="0" err="1"/>
              <a:t>Шарпанці</a:t>
            </a:r>
            <a:r>
              <a:rPr lang="uk-UA" sz="1600" dirty="0"/>
              <a:t>, Тартаків – Княже, </a:t>
            </a:r>
            <a:r>
              <a:rPr lang="uk-UA" sz="1600" dirty="0" err="1"/>
              <a:t>Ульвівок</a:t>
            </a:r>
            <a:r>
              <a:rPr lang="uk-UA" sz="1600" dirty="0"/>
              <a:t> – Забужжя.</a:t>
            </a:r>
          </a:p>
          <a:p>
            <a:pPr lvl="0"/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Трансформація закладів освіти Сокальської ТГ</a:t>
            </a:r>
            <a:endParaRPr lang="uk-UA" sz="1600" dirty="0"/>
          </a:p>
          <a:p>
            <a:pPr marL="36576" indent="0" algn="just">
              <a:buNone/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60246241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4800" y="2694219"/>
            <a:ext cx="10526400" cy="1143000"/>
          </a:xfrm>
        </p:spPr>
        <p:txBody>
          <a:bodyPr>
            <a:noAutofit/>
          </a:bodyPr>
          <a:lstStyle/>
          <a:p>
            <a:r>
              <a:rPr lang="uk-UA" sz="8800" b="1" dirty="0"/>
              <a:t>Дякую за увагу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2400" y="1072038"/>
            <a:ext cx="11419200" cy="4594362"/>
          </a:xfrm>
        </p:spPr>
        <p:txBody>
          <a:bodyPr>
            <a:noAutofit/>
          </a:bodyPr>
          <a:lstStyle/>
          <a:p>
            <a:pPr marL="36576" indent="0" algn="just">
              <a:buNone/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240579443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ерлін">
  <a:themeElements>
    <a:clrScheme name="Берлін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Берлі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і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ppt/theme/theme4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Метро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6503</TotalTime>
  <Words>4555</Words>
  <Application>Microsoft Office PowerPoint</Application>
  <PresentationFormat>Широкоэкранный</PresentationFormat>
  <Paragraphs>781</Paragraphs>
  <Slides>99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99</vt:i4>
      </vt:variant>
    </vt:vector>
  </HeadingPairs>
  <TitlesOfParts>
    <vt:vector size="115" baseType="lpstr">
      <vt:lpstr>Arial</vt:lpstr>
      <vt:lpstr>Calibri</vt:lpstr>
      <vt:lpstr>Consolas</vt:lpstr>
      <vt:lpstr>Corbel</vt:lpstr>
      <vt:lpstr>Franklin Gothic Book</vt:lpstr>
      <vt:lpstr>Symbol</vt:lpstr>
      <vt:lpstr>Times New Roman</vt:lpstr>
      <vt:lpstr>Trebuchet MS</vt:lpstr>
      <vt:lpstr>Wingdings</vt:lpstr>
      <vt:lpstr>Wingdings 2</vt:lpstr>
      <vt:lpstr>Wingdings 3</vt:lpstr>
      <vt:lpstr>Специальное оформление</vt:lpstr>
      <vt:lpstr>Тема Office</vt:lpstr>
      <vt:lpstr>Берлін</vt:lpstr>
      <vt:lpstr>Техническая</vt:lpstr>
      <vt:lpstr>Метро</vt:lpstr>
      <vt:lpstr>Презентация PowerPoint</vt:lpstr>
      <vt:lpstr>Пріоритети 2024 року</vt:lpstr>
      <vt:lpstr>Допомога військовим</vt:lpstr>
      <vt:lpstr>Допомога військовим</vt:lpstr>
      <vt:lpstr>У 2024 році проведено: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ІНВЕСТИЦІЇ</vt:lpstr>
      <vt:lpstr>ІНВЕСТИЦІЇ</vt:lpstr>
      <vt:lpstr>ІНВЕСТИЦІЇ</vt:lpstr>
      <vt:lpstr>ІНВЕСТИЦІЇ</vt:lpstr>
      <vt:lpstr>ІНВЕСТИЦІЇ</vt:lpstr>
      <vt:lpstr>ІНВЕСТИЦІЇ</vt:lpstr>
      <vt:lpstr>ІНВЕСТИЦІЇ</vt:lpstr>
      <vt:lpstr>ІНВЕСТИЦІЇ</vt:lpstr>
      <vt:lpstr>ІНВЕСТИЦІЇ</vt:lpstr>
      <vt:lpstr>ІНВЕСТИЦІЇ</vt:lpstr>
      <vt:lpstr>МІЖНАРОДНА СПІВПРАЦЯ</vt:lpstr>
      <vt:lpstr>МІЖНАРОДНА СПІВПРАЦЯ</vt:lpstr>
      <vt:lpstr>МІЖНАРОДНА СПІВПРАЦЯ</vt:lpstr>
      <vt:lpstr>МІЖНАРОДНА СПІВПРАЦЯ</vt:lpstr>
      <vt:lpstr>МІЖНАРОДНА СПІВПРАЦЯ</vt:lpstr>
      <vt:lpstr>ЗЕМЕЛЬНІ ВІДНОСИНИ</vt:lpstr>
      <vt:lpstr>АРХІТЕКТУРА</vt:lpstr>
      <vt:lpstr>Житлово-комунальне господарство</vt:lpstr>
      <vt:lpstr>МЕРЕЖА ЗАКЛАДІВ</vt:lpstr>
      <vt:lpstr>Зміцнення матеріально-технічної бази КП</vt:lpstr>
      <vt:lpstr>Зміцнення матеріально-технічної бази КП</vt:lpstr>
      <vt:lpstr>Ремонт вуличного освітлення</vt:lpstr>
      <vt:lpstr>ВИГОТОВЛЕНО ПРОЕКТНО-КОШТОРИСНУ ДОКУМЕНТАЦІЮ</vt:lpstr>
      <vt:lpstr>ДОРОГИ</vt:lpstr>
      <vt:lpstr>Презентация PowerPoint</vt:lpstr>
      <vt:lpstr>Презентация PowerPoint</vt:lpstr>
      <vt:lpstr>Презентация PowerPoint</vt:lpstr>
      <vt:lpstr>Галузь «Освіта»</vt:lpstr>
      <vt:lpstr>Мережа закладів освіти  Сокальської міської територіальної громади </vt:lpstr>
      <vt:lpstr>Презентация PowerPoint</vt:lpstr>
      <vt:lpstr>Досягнення у конкурсах та змаганнях у 2024 році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«Програма підтримки розвитку пріоритетних видів спорту у Сокальській міській територіальній громаді на 2022-2025 роки»</vt:lpstr>
      <vt:lpstr>Презентация PowerPoint</vt:lpstr>
      <vt:lpstr>Пліч-о-пліч Всеукраїнські шкільні ліги </vt:lpstr>
      <vt:lpstr>Презентация PowerPoint</vt:lpstr>
      <vt:lpstr>Презентация PowerPoint</vt:lpstr>
      <vt:lpstr>Досягнення педагогів Сокальщини</vt:lpstr>
      <vt:lpstr>Презентация PowerPoint</vt:lpstr>
      <vt:lpstr>Презентация PowerPoint</vt:lpstr>
      <vt:lpstr>Презентация PowerPoint</vt:lpstr>
      <vt:lpstr>Презентация PowerPoint</vt:lpstr>
      <vt:lpstr>Медичне забезпечення</vt:lpstr>
      <vt:lpstr>НАДАВАЧ МЕДИЧНИХ ПОСЛУГ</vt:lpstr>
      <vt:lpstr>Діяльність закладу забезпечує </vt:lpstr>
      <vt:lpstr>НАДАНІ ПОСЛУГИ</vt:lpstr>
      <vt:lpstr>Покращення матеріально      технічного стану </vt:lpstr>
      <vt:lpstr>Придбано обладнання</vt:lpstr>
      <vt:lpstr>Презентация PowerPoint</vt:lpstr>
      <vt:lpstr>Проведено капітальний ремонт </vt:lpstr>
      <vt:lpstr>Проведено капітальний ремонт </vt:lpstr>
      <vt:lpstr>Проведено капітальний ремонт </vt:lpstr>
      <vt:lpstr>Реалізовано міські програми</vt:lpstr>
      <vt:lpstr>Галузь  «Культура»</vt:lpstr>
      <vt:lpstr>Мережа закладів культури Сокальської територіальної громади</vt:lpstr>
      <vt:lpstr>Заходи відділу культури Сокальської міської ради</vt:lpstr>
      <vt:lpstr>Проєкти КУ «Публічна бібліотека Сокальської міської ради»</vt:lpstr>
      <vt:lpstr>Презентация PowerPoint</vt:lpstr>
      <vt:lpstr>Презентация PowerPoint</vt:lpstr>
      <vt:lpstr>Переможці міжнародних та обласних конкурсів</vt:lpstr>
      <vt:lpstr>Презентация PowerPoint</vt:lpstr>
      <vt:lpstr>Презентация PowerPoint</vt:lpstr>
      <vt:lpstr>Видатки на заклади культури 2024 рік</vt:lpstr>
      <vt:lpstr>Перспективи розвитку культури Сокальської громади у 2025 році</vt:lpstr>
      <vt:lpstr>СОЦІАЛЬНИЙ ЗАХИСТ</vt:lpstr>
      <vt:lpstr>СТРУКТУРА</vt:lpstr>
      <vt:lpstr>Охоплено соціальними послугами</vt:lpstr>
      <vt:lpstr>Охоплено соціальними послугами</vt:lpstr>
      <vt:lpstr>Підтримка сімей СЖО</vt:lpstr>
      <vt:lpstr>Запровадження нові соціальні послуги в 2024 році</vt:lpstr>
      <vt:lpstr>Презентация PowerPoint</vt:lpstr>
      <vt:lpstr>Соціальні виплати</vt:lpstr>
      <vt:lpstr>Підтримка ветеранів</vt:lpstr>
      <vt:lpstr>Фінансова підтримка ветеранів</vt:lpstr>
      <vt:lpstr>Підтримка ВПО</vt:lpstr>
      <vt:lpstr>СОЦІАЛЬНИЙ ЗАХИСТ ДІТЕЙ </vt:lpstr>
      <vt:lpstr>ПРОФІЛАКТИЧНА РОБОТА</vt:lpstr>
      <vt:lpstr>ЗАХИСТ ДІТЕЙ-СИРІТ ТА ДІТЕЙ, ПОЗБАВЛЕНИХ БАТЬКІВСЬКОГО ПІКЛУВАННЯ</vt:lpstr>
      <vt:lpstr>ЦНАП</vt:lpstr>
      <vt:lpstr>Основні завдання на 2025</vt:lpstr>
      <vt:lpstr>Дякую за увагу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HP-i5Notebook</dc:creator>
  <cp:lastModifiedBy>zagviddil</cp:lastModifiedBy>
  <cp:revision>791</cp:revision>
  <cp:lastPrinted>2025-03-13T10:35:39Z</cp:lastPrinted>
  <dcterms:created xsi:type="dcterms:W3CDTF">2017-02-13T14:04:32Z</dcterms:created>
  <dcterms:modified xsi:type="dcterms:W3CDTF">2025-03-14T09:50:22Z</dcterms:modified>
</cp:coreProperties>
</file>